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4.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5.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42" r:id="rId4"/>
    <p:sldMasterId id="2147484051" r:id="rId5"/>
    <p:sldMasterId id="2147484081" r:id="rId6"/>
    <p:sldMasterId id="2147484110" r:id="rId7"/>
    <p:sldMasterId id="2147484170" r:id="rId8"/>
    <p:sldMasterId id="2147483723" r:id="rId9"/>
  </p:sldMasterIdLst>
  <p:notesMasterIdLst>
    <p:notesMasterId r:id="rId34"/>
  </p:notesMasterIdLst>
  <p:handoutMasterIdLst>
    <p:handoutMasterId r:id="rId35"/>
  </p:handoutMasterIdLst>
  <p:sldIdLst>
    <p:sldId id="5818" r:id="rId10"/>
    <p:sldId id="5824" r:id="rId11"/>
    <p:sldId id="931" r:id="rId12"/>
    <p:sldId id="529" r:id="rId13"/>
    <p:sldId id="5874" r:id="rId14"/>
    <p:sldId id="938" r:id="rId15"/>
    <p:sldId id="5875" r:id="rId16"/>
    <p:sldId id="5828" r:id="rId17"/>
    <p:sldId id="5829" r:id="rId18"/>
    <p:sldId id="5869" r:id="rId19"/>
    <p:sldId id="924" r:id="rId20"/>
    <p:sldId id="928" r:id="rId21"/>
    <p:sldId id="5920" r:id="rId22"/>
    <p:sldId id="888" r:id="rId23"/>
    <p:sldId id="5831" r:id="rId24"/>
    <p:sldId id="1043" r:id="rId25"/>
    <p:sldId id="5833" r:id="rId26"/>
    <p:sldId id="5834" r:id="rId27"/>
    <p:sldId id="5835" r:id="rId28"/>
    <p:sldId id="5836" r:id="rId29"/>
    <p:sldId id="891" r:id="rId30"/>
    <p:sldId id="5867" r:id="rId31"/>
    <p:sldId id="5868" r:id="rId32"/>
    <p:sldId id="1212" r:id="rId3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EBA12A-C4CB-E74C-A506-2121D799CB52}" name="Kadrmas, Korey J CIV USARMY CEIWR (USA)" initials="K(" userId="S::korey.j.kadrmas@usace.army.mil::90f4197f-13ca-4f9d-a6b7-93df0d5589d6" providerId="AD"/>
  <p188:author id="{FC9095C0-F8D6-2055-5427-F48AFE2CB296}" name="Catania, Nadine L CIV USARMY CENWO (USA)" initials="C(" userId="S::nadine.l.catania@usace.army.mil::16ffa93b-82d7-4b2a-aea1-be8bd51bbe66" providerId="AD"/>
  <p188:author id="{9E09D4CE-9469-0A86-D5DF-930EAB14BB61}" name="Sheffield, Frederick R CIV USARMY CENWK (USA)" initials="S(" userId="S::frederick.r.sheffield@usace.army.mil::06e0b811-97f5-47cb-8f9e-1976e6e17fa8" providerId="AD"/>
  <p188:author id="{C64050DC-00FC-248D-8FBF-FB805465274B}" name="Miller, Curtis J CIV USARMY CENWO (USA)" initials="MCJCUC(" userId="S::Curtis.J.Miller@usace.army.mil::6b0f4c61-56fd-4416-a994-8b23fd7cba7f" providerId="AD"/>
  <p188:author id="{D94628F6-8FF1-B40D-B1C7-03CBA0176C93}" name="Kadrmas, Korey J CIV USARMY CEIWR (USA)" initials="KKJCUC(" userId="S::Korey.J.Kadrmas@usace.army.mil::90f4197f-13ca-4f9d-a6b7-93df0d5589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FFFF"/>
    <a:srgbClr val="E4E4E4"/>
    <a:srgbClr val="4D4D4D"/>
    <a:srgbClr val="DEDEDE"/>
    <a:srgbClr val="A29A92"/>
    <a:srgbClr val="00863D"/>
    <a:srgbClr val="00B050"/>
    <a:srgbClr val="C8C8C8"/>
    <a:srgbClr val="D9D9D9"/>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71" autoAdjust="0"/>
    <p:restoredTop sz="96190" autoAdjust="0"/>
  </p:normalViewPr>
  <p:slideViewPr>
    <p:cSldViewPr snapToGrid="0">
      <p:cViewPr varScale="1">
        <p:scale>
          <a:sx n="123" d="100"/>
          <a:sy n="123" d="100"/>
        </p:scale>
        <p:origin x="752" y="1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ableStyles" Target="tableStyles.xml"/><Relationship Id="rId21" Type="http://schemas.openxmlformats.org/officeDocument/2006/relationships/slide" Target="slides/slide12.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handoutMaster" Target="handoutMasters/handoutMaster1.xml"/><Relationship Id="rId8" Type="http://schemas.openxmlformats.org/officeDocument/2006/relationships/slideMaster" Target="slideMasters/slideMaster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52CF3383-DF08-4C90-8557-22EF3027DD43}" type="datetimeFigureOut">
              <a:rPr lang="en-US" smtClean="0"/>
              <a:t>11/29/23</a:t>
            </a:fld>
            <a:endParaRPr lang="en-US"/>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Tree>
    <p:extLst>
      <p:ext uri="{BB962C8B-B14F-4D97-AF65-F5344CB8AC3E}">
        <p14:creationId xmlns:p14="http://schemas.microsoft.com/office/powerpoint/2010/main" val="179305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D7D16557-6E8E-4D95-8DF3-2DE1590C714A}" type="datetimeFigureOut">
              <a:rPr lang="en-US" smtClean="0"/>
              <a:t>11/29/23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BC3A86D8-1D95-4DFF-A26B-8F86AC3AC58E}" type="slidenum">
              <a:rPr lang="en-US" smtClean="0"/>
              <a:t>‹#›</a:t>
            </a:fld>
            <a:endParaRPr lang="en-US"/>
          </a:p>
        </p:txBody>
      </p:sp>
    </p:spTree>
    <p:extLst>
      <p:ext uri="{BB962C8B-B14F-4D97-AF65-F5344CB8AC3E}">
        <p14:creationId xmlns:p14="http://schemas.microsoft.com/office/powerpoint/2010/main" val="1538130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6D7ED7-2DEA-49D5-989F-220A435AB130}" type="slidenum">
              <a:rPr lang="en-US" smtClean="0"/>
              <a:t>1</a:t>
            </a:fld>
            <a:endParaRPr lang="en-US"/>
          </a:p>
        </p:txBody>
      </p:sp>
    </p:spTree>
    <p:extLst>
      <p:ext uri="{BB962C8B-B14F-4D97-AF65-F5344CB8AC3E}">
        <p14:creationId xmlns:p14="http://schemas.microsoft.com/office/powerpoint/2010/main" val="3577317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BC3A86D8-1D95-4DFF-A26B-8F86AC3AC58E}" type="slidenum">
              <a:rPr lang="en-US" smtClean="0"/>
              <a:t>10</a:t>
            </a:fld>
            <a:endParaRPr lang="en-US"/>
          </a:p>
        </p:txBody>
      </p:sp>
    </p:spTree>
    <p:extLst>
      <p:ext uri="{BB962C8B-B14F-4D97-AF65-F5344CB8AC3E}">
        <p14:creationId xmlns:p14="http://schemas.microsoft.com/office/powerpoint/2010/main" val="2623867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11</a:t>
            </a:fld>
            <a:endParaRPr lang="en-US"/>
          </a:p>
        </p:txBody>
      </p:sp>
    </p:spTree>
    <p:extLst>
      <p:ext uri="{BB962C8B-B14F-4D97-AF65-F5344CB8AC3E}">
        <p14:creationId xmlns:p14="http://schemas.microsoft.com/office/powerpoint/2010/main" val="3400011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5601">
              <a:defRPr/>
            </a:pPr>
            <a:endParaRPr lang="en-US" sz="1400" kern="0" dirty="0">
              <a:solidFill>
                <a:srgbClr val="000000"/>
              </a:solidFill>
            </a:endParaRPr>
          </a:p>
        </p:txBody>
      </p:sp>
      <p:sp>
        <p:nvSpPr>
          <p:cNvPr id="4" name="Slide Number Placeholder 3"/>
          <p:cNvSpPr>
            <a:spLocks noGrp="1"/>
          </p:cNvSpPr>
          <p:nvPr>
            <p:ph type="sldNum" sz="quarter" idx="5"/>
          </p:nvPr>
        </p:nvSpPr>
        <p:spPr/>
        <p:txBody>
          <a:bodyPr/>
          <a:lstStyle/>
          <a:p>
            <a:fld id="{BC3A86D8-1D95-4DFF-A26B-8F86AC3AC58E}" type="slidenum">
              <a:rPr lang="en-US" smtClean="0"/>
              <a:t>12</a:t>
            </a:fld>
            <a:endParaRPr lang="en-US"/>
          </a:p>
        </p:txBody>
      </p:sp>
    </p:spTree>
    <p:extLst>
      <p:ext uri="{BB962C8B-B14F-4D97-AF65-F5344CB8AC3E}">
        <p14:creationId xmlns:p14="http://schemas.microsoft.com/office/powerpoint/2010/main" val="3644252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This is a dam safety project.  The project is a DSAC 2.  There are six actionable failure modes in the spillway and the consequences of a failure are very high.</a:t>
            </a:r>
          </a:p>
          <a:p>
            <a:pPr marL="285750" indent="-285750">
              <a:buFont typeface="Arial"/>
              <a:buChar char="•"/>
            </a:pPr>
            <a:r>
              <a:rPr lang="en-US" dirty="0"/>
              <a:t>In 2011 when the spillway was operated for flood control for the first time there were issues with the drainage system identified.  Lost two manholes of 27 in spillway chute.</a:t>
            </a:r>
          </a:p>
          <a:p>
            <a:pPr marL="742950" lvl="1" indent="-285750">
              <a:buFont typeface="Arial"/>
              <a:buChar char="•"/>
            </a:pPr>
            <a:r>
              <a:rPr lang="en-US" dirty="0"/>
              <a:t>Two of the actional failure modes related to drainage system.</a:t>
            </a:r>
          </a:p>
          <a:p>
            <a:pPr marL="285750" indent="-285750">
              <a:buFont typeface="Arial"/>
              <a:buChar char="•"/>
            </a:pPr>
            <a:r>
              <a:rPr lang="en-US" dirty="0"/>
              <a:t>USACE conducted multiple risk assessments leading up to the mod study after that.  The PMF was updated which resulted in a 40% increase in the maximum spillway discharge.</a:t>
            </a:r>
          </a:p>
          <a:p>
            <a:pPr marL="742950" lvl="1" indent="-285750">
              <a:buFont typeface="Arial"/>
              <a:buChar char="•"/>
            </a:pPr>
            <a:r>
              <a:rPr lang="en-US" dirty="0"/>
              <a:t>Four of the actional failure modes related to the increases in hydraulic loading.</a:t>
            </a:r>
          </a:p>
          <a:p>
            <a:pPr marL="457200" lvl="1" indent="0">
              <a:buFont typeface="Arial"/>
              <a:buNone/>
            </a:pPr>
            <a:endParaRPr lang="en-US" dirty="0"/>
          </a:p>
          <a:p>
            <a:pPr marL="285750" indent="-285750">
              <a:buFont typeface="Arial"/>
              <a:buChar char="•"/>
            </a:pPr>
            <a:endParaRPr lang="en-US" dirty="0"/>
          </a:p>
          <a:p>
            <a:pPr marL="285750" indent="-285750">
              <a:buFont typeface="Arial"/>
              <a:buChar char="•"/>
            </a:pPr>
            <a:endParaRPr lang="en-US" sz="1800" dirty="0">
              <a:solidFill>
                <a:schemeClr val="tx1"/>
              </a:solidFill>
              <a:latin typeface="+mn-lt"/>
              <a:ea typeface="ＭＳ Ｐゴシック" charset="-128"/>
              <a:cs typeface="Calibri"/>
            </a:endParaRPr>
          </a:p>
          <a:p>
            <a:pPr marL="1115060" lvl="4">
              <a:spcBef>
                <a:spcPct val="20000"/>
              </a:spcBef>
            </a:pPr>
            <a:endParaRPr lang="en-US" dirty="0">
              <a:latin typeface="+mn-lt"/>
              <a:ea typeface="ＭＳ Ｐゴシック" charset="-128"/>
              <a:cs typeface="Calibri" panose="020F0502020204030204"/>
            </a:endParaRPr>
          </a:p>
          <a:p>
            <a:pPr marL="1115320" lvl="4" defTabSz="922903" eaLnBrk="0" hangingPunct="0">
              <a:spcBef>
                <a:spcPct val="20000"/>
              </a:spcBef>
              <a:buSzPct val="100000"/>
              <a:defRPr/>
            </a:pPr>
            <a:endParaRPr lang="en-US" dirty="0"/>
          </a:p>
          <a:p>
            <a:pPr marL="1115320" lvl="4" defTabSz="922903" eaLnBrk="0" hangingPunct="0">
              <a:spcBef>
                <a:spcPct val="20000"/>
              </a:spcBef>
              <a:buSzPct val="100000"/>
              <a:defRP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BC3A86D8-1D95-4DFF-A26B-8F86AC3AC58E}" type="slidenum">
              <a:rPr lang="en-US" smtClean="0"/>
              <a:t>13</a:t>
            </a:fld>
            <a:endParaRPr lang="en-US"/>
          </a:p>
        </p:txBody>
      </p:sp>
    </p:spTree>
    <p:extLst>
      <p:ext uri="{BB962C8B-B14F-4D97-AF65-F5344CB8AC3E}">
        <p14:creationId xmlns:p14="http://schemas.microsoft.com/office/powerpoint/2010/main" val="2017220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6D7ED7-2DEA-49D5-989F-220A435AB130}" type="slidenum">
              <a:rPr lang="en-US" smtClean="0"/>
              <a:t>14</a:t>
            </a:fld>
            <a:endParaRPr lang="en-US"/>
          </a:p>
        </p:txBody>
      </p:sp>
    </p:spTree>
    <p:extLst>
      <p:ext uri="{BB962C8B-B14F-4D97-AF65-F5344CB8AC3E}">
        <p14:creationId xmlns:p14="http://schemas.microsoft.com/office/powerpoint/2010/main" val="2824641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C3A86D8-1D95-4DFF-A26B-8F86AC3AC58E}" type="slidenum">
              <a:rPr lang="en-US" smtClean="0"/>
              <a:t>15</a:t>
            </a:fld>
            <a:endParaRPr lang="en-US"/>
          </a:p>
        </p:txBody>
      </p:sp>
    </p:spTree>
    <p:extLst>
      <p:ext uri="{BB962C8B-B14F-4D97-AF65-F5344CB8AC3E}">
        <p14:creationId xmlns:p14="http://schemas.microsoft.com/office/powerpoint/2010/main" val="2996845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next slide talks about the lower spillway chute and stilling basin uplift concerns:</a:t>
            </a:r>
          </a:p>
          <a:p>
            <a:endParaRPr lang="en-US" dirty="0">
              <a:cs typeface="Calibri" panose="020F0502020204030204"/>
            </a:endParaRPr>
          </a:p>
          <a:p>
            <a:pPr marL="181240" indent="-181240">
              <a:buFont typeface="Arial"/>
              <a:buChar char="•"/>
            </a:pPr>
            <a:r>
              <a:rPr lang="en-US"/>
              <a:t>The existing lignite layers exacerbate the potential for undesirable hydraulic pressures under the SB slab during high flows.  This is due to these lignite layers being hydraulically connected to the d/s TW pool; which can be up to 80 feet during design events.  </a:t>
            </a:r>
            <a:endParaRPr lang="en-US" dirty="0">
              <a:cs typeface="Calibri"/>
            </a:endParaRPr>
          </a:p>
          <a:p>
            <a:pPr marL="181240" indent="-181240">
              <a:buFont typeface="Arial"/>
              <a:buChar char="•"/>
            </a:pPr>
            <a:r>
              <a:rPr lang="en-US" dirty="0"/>
              <a:t>These hydraulic pressures can result in enough force on the bottom of the spillway concrete in the lower chute to heave a slab.</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BC3A86D8-1D95-4DFF-A26B-8F86AC3AC58E}" type="slidenum">
              <a:rPr lang="en-US" smtClean="0"/>
              <a:t>16</a:t>
            </a:fld>
            <a:endParaRPr lang="en-US"/>
          </a:p>
        </p:txBody>
      </p:sp>
    </p:spTree>
    <p:extLst>
      <p:ext uri="{BB962C8B-B14F-4D97-AF65-F5344CB8AC3E}">
        <p14:creationId xmlns:p14="http://schemas.microsoft.com/office/powerpoint/2010/main" val="746389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906D7ED7-2DEA-49D5-989F-220A435AB130}" type="slidenum">
              <a:rPr lang="en-US" smtClean="0"/>
              <a:t>17</a:t>
            </a:fld>
            <a:endParaRPr lang="en-US"/>
          </a:p>
        </p:txBody>
      </p:sp>
    </p:spTree>
    <p:extLst>
      <p:ext uri="{BB962C8B-B14F-4D97-AF65-F5344CB8AC3E}">
        <p14:creationId xmlns:p14="http://schemas.microsoft.com/office/powerpoint/2010/main" val="1185038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06D7ED7-2DEA-49D5-989F-220A435AB130}" type="slidenum">
              <a:rPr lang="en-US" smtClean="0"/>
              <a:t>18</a:t>
            </a:fld>
            <a:endParaRPr lang="en-US"/>
          </a:p>
        </p:txBody>
      </p:sp>
    </p:spTree>
    <p:extLst>
      <p:ext uri="{BB962C8B-B14F-4D97-AF65-F5344CB8AC3E}">
        <p14:creationId xmlns:p14="http://schemas.microsoft.com/office/powerpoint/2010/main" val="3781804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endParaRPr lang="en-US" b="1" dirty="0">
              <a:cs typeface="Calibri"/>
            </a:endParaRPr>
          </a:p>
        </p:txBody>
      </p:sp>
      <p:sp>
        <p:nvSpPr>
          <p:cNvPr id="4" name="Slide Number Placeholder 3"/>
          <p:cNvSpPr>
            <a:spLocks noGrp="1"/>
          </p:cNvSpPr>
          <p:nvPr>
            <p:ph type="sldNum" sz="quarter" idx="5"/>
          </p:nvPr>
        </p:nvSpPr>
        <p:spPr/>
        <p:txBody>
          <a:bodyPr/>
          <a:lstStyle/>
          <a:p>
            <a:fld id="{906D7ED7-2DEA-49D5-989F-220A435AB130}" type="slidenum">
              <a:rPr lang="en-US" smtClean="0"/>
              <a:t>19</a:t>
            </a:fld>
            <a:endParaRPr lang="en-US"/>
          </a:p>
        </p:txBody>
      </p:sp>
    </p:spTree>
    <p:extLst>
      <p:ext uri="{BB962C8B-B14F-4D97-AF65-F5344CB8AC3E}">
        <p14:creationId xmlns:p14="http://schemas.microsoft.com/office/powerpoint/2010/main" val="3304166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C3A86D8-1D95-4DFF-A26B-8F86AC3AC58E}" type="slidenum">
              <a:rPr lang="en-US" smtClean="0"/>
              <a:t>2</a:t>
            </a:fld>
            <a:endParaRPr lang="en-US"/>
          </a:p>
        </p:txBody>
      </p:sp>
    </p:spTree>
    <p:extLst>
      <p:ext uri="{BB962C8B-B14F-4D97-AF65-F5344CB8AC3E}">
        <p14:creationId xmlns:p14="http://schemas.microsoft.com/office/powerpoint/2010/main" val="3251736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C3A86D8-1D95-4DFF-A26B-8F86AC3AC58E}" type="slidenum">
              <a:rPr lang="en-US" smtClean="0"/>
              <a:t>20</a:t>
            </a:fld>
            <a:endParaRPr lang="en-US"/>
          </a:p>
        </p:txBody>
      </p:sp>
    </p:spTree>
    <p:extLst>
      <p:ext uri="{BB962C8B-B14F-4D97-AF65-F5344CB8AC3E}">
        <p14:creationId xmlns:p14="http://schemas.microsoft.com/office/powerpoint/2010/main" val="10353088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6D7ED7-2DEA-49D5-989F-220A435AB130}" type="slidenum">
              <a:rPr lang="en-US" smtClean="0"/>
              <a:t>21</a:t>
            </a:fld>
            <a:endParaRPr lang="en-US"/>
          </a:p>
        </p:txBody>
      </p:sp>
    </p:spTree>
    <p:extLst>
      <p:ext uri="{BB962C8B-B14F-4D97-AF65-F5344CB8AC3E}">
        <p14:creationId xmlns:p14="http://schemas.microsoft.com/office/powerpoint/2010/main" val="7146116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6D7ED7-2DEA-49D5-989F-220A435AB130}" type="slidenum">
              <a:rPr lang="en-US" smtClean="0"/>
              <a:t>22</a:t>
            </a:fld>
            <a:endParaRPr lang="en-US"/>
          </a:p>
        </p:txBody>
      </p:sp>
    </p:spTree>
    <p:extLst>
      <p:ext uri="{BB962C8B-B14F-4D97-AF65-F5344CB8AC3E}">
        <p14:creationId xmlns:p14="http://schemas.microsoft.com/office/powerpoint/2010/main" val="15518098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900" dirty="0">
              <a:solidFill>
                <a:srgbClr val="000000"/>
              </a:solidFill>
              <a:latin typeface="Source Sans Pro"/>
              <a:ea typeface="Source Sans Pro"/>
            </a:endParaRPr>
          </a:p>
        </p:txBody>
      </p:sp>
      <p:sp>
        <p:nvSpPr>
          <p:cNvPr id="4" name="Slide Number Placeholder 3"/>
          <p:cNvSpPr>
            <a:spLocks noGrp="1"/>
          </p:cNvSpPr>
          <p:nvPr>
            <p:ph type="sldNum" sz="quarter" idx="5"/>
          </p:nvPr>
        </p:nvSpPr>
        <p:spPr/>
        <p:txBody>
          <a:bodyPr/>
          <a:lstStyle/>
          <a:p>
            <a:fld id="{13D8DFFA-6FC4-4D58-9899-BD1581926027}" type="slidenum">
              <a:rPr lang="en-US" smtClean="0"/>
              <a:t>24</a:t>
            </a:fld>
            <a:endParaRPr lang="en-US"/>
          </a:p>
        </p:txBody>
      </p:sp>
    </p:spTree>
    <p:extLst>
      <p:ext uri="{BB962C8B-B14F-4D97-AF65-F5344CB8AC3E}">
        <p14:creationId xmlns:p14="http://schemas.microsoft.com/office/powerpoint/2010/main" val="3269445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defRPr/>
            </a:pPr>
            <a:endParaRPr lang="en-US" b="0" baseline="0" dirty="0">
              <a:cs typeface="Calibri"/>
            </a:endParaRPr>
          </a:p>
        </p:txBody>
      </p:sp>
      <p:sp>
        <p:nvSpPr>
          <p:cNvPr id="4" name="Slide Number Placeholder 3"/>
          <p:cNvSpPr>
            <a:spLocks noGrp="1"/>
          </p:cNvSpPr>
          <p:nvPr>
            <p:ph type="sldNum" sz="quarter" idx="5"/>
          </p:nvPr>
        </p:nvSpPr>
        <p:spPr/>
        <p:txBody>
          <a:bodyPr/>
          <a:lstStyle/>
          <a:p>
            <a:fld id="{906D7ED7-2DEA-49D5-989F-220A435AB130}" type="slidenum">
              <a:rPr lang="en-US" smtClean="0"/>
              <a:t>3</a:t>
            </a:fld>
            <a:endParaRPr lang="en-US"/>
          </a:p>
        </p:txBody>
      </p:sp>
    </p:spTree>
    <p:extLst>
      <p:ext uri="{BB962C8B-B14F-4D97-AF65-F5344CB8AC3E}">
        <p14:creationId xmlns:p14="http://schemas.microsoft.com/office/powerpoint/2010/main" val="730306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D7ED7-2DEA-49D5-989F-220A435AB130}" type="slidenum">
              <a:rPr lang="en-US" smtClean="0"/>
              <a:t>4</a:t>
            </a:fld>
            <a:endParaRPr lang="en-US"/>
          </a:p>
        </p:txBody>
      </p:sp>
    </p:spTree>
    <p:extLst>
      <p:ext uri="{BB962C8B-B14F-4D97-AF65-F5344CB8AC3E}">
        <p14:creationId xmlns:p14="http://schemas.microsoft.com/office/powerpoint/2010/main" val="1225702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D7ED7-2DEA-49D5-989F-220A435AB130}" type="slidenum">
              <a:rPr lang="en-US" smtClean="0"/>
              <a:t>5</a:t>
            </a:fld>
            <a:endParaRPr lang="en-US"/>
          </a:p>
        </p:txBody>
      </p:sp>
    </p:spTree>
    <p:extLst>
      <p:ext uri="{BB962C8B-B14F-4D97-AF65-F5344CB8AC3E}">
        <p14:creationId xmlns:p14="http://schemas.microsoft.com/office/powerpoint/2010/main" val="4232869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BC3A86D8-1D95-4DFF-A26B-8F86AC3AC58E}" type="slidenum">
              <a:rPr lang="en-US" smtClean="0"/>
              <a:t>6</a:t>
            </a:fld>
            <a:endParaRPr lang="en-US"/>
          </a:p>
        </p:txBody>
      </p:sp>
    </p:spTree>
    <p:extLst>
      <p:ext uri="{BB962C8B-B14F-4D97-AF65-F5344CB8AC3E}">
        <p14:creationId xmlns:p14="http://schemas.microsoft.com/office/powerpoint/2010/main" val="2154025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aerial photo looking back to the north shows Lake Sakakawea impounded behind the dam.  The reservoir at maximum pool would extend upstream approximately 178 miles.  The dam is over 11,000 feet long with the spillway located on the left abutment (photo right) and the powerhouse/outlet works is located on the right abutment (photo left).  The dam has a maximum height of 210 feet.  The proposed modifications are focused on addressing risk driving potential failure modes in the spillway.    </a:t>
            </a:r>
          </a:p>
          <a:p>
            <a:pPr marL="181240" indent="-181240">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fld id="{906D7ED7-2DEA-49D5-989F-220A435AB130}" type="slidenum">
              <a:rPr lang="en-US" smtClean="0"/>
              <a:t>7</a:t>
            </a:fld>
            <a:endParaRPr lang="en-US"/>
          </a:p>
        </p:txBody>
      </p:sp>
    </p:spTree>
    <p:extLst>
      <p:ext uri="{BB962C8B-B14F-4D97-AF65-F5344CB8AC3E}">
        <p14:creationId xmlns:p14="http://schemas.microsoft.com/office/powerpoint/2010/main" val="3097817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729">
              <a:defRPr/>
            </a:pPr>
            <a:endParaRPr lang="en-US" b="0" dirty="0">
              <a:solidFill>
                <a:srgbClr val="000000"/>
              </a:solidFill>
              <a:latin typeface="Calibri" panose="020F0502020204030204"/>
              <a:ea typeface="Source Sans Pro"/>
              <a:cs typeface="Calibri"/>
            </a:endParaRPr>
          </a:p>
        </p:txBody>
      </p:sp>
      <p:sp>
        <p:nvSpPr>
          <p:cNvPr id="4" name="Slide Number Placeholder 3"/>
          <p:cNvSpPr>
            <a:spLocks noGrp="1"/>
          </p:cNvSpPr>
          <p:nvPr>
            <p:ph type="sldNum" sz="quarter" idx="10"/>
          </p:nvPr>
        </p:nvSpPr>
        <p:spPr/>
        <p:txBody>
          <a:bodyPr/>
          <a:lstStyle/>
          <a:p>
            <a:fld id="{8FFDA528-728F-49EF-8B76-37CE9AE8B61A}" type="slidenum">
              <a:rPr lang="en-US" smtClean="0"/>
              <a:t>8</a:t>
            </a:fld>
            <a:endParaRPr lang="en-US"/>
          </a:p>
        </p:txBody>
      </p:sp>
    </p:spTree>
    <p:extLst>
      <p:ext uri="{BB962C8B-B14F-4D97-AF65-F5344CB8AC3E}">
        <p14:creationId xmlns:p14="http://schemas.microsoft.com/office/powerpoint/2010/main" val="1169256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Calibri"/>
              <a:ea typeface="Source Sans Pro"/>
              <a:cs typeface="Calibri"/>
            </a:endParaRPr>
          </a:p>
        </p:txBody>
      </p:sp>
      <p:sp>
        <p:nvSpPr>
          <p:cNvPr id="4" name="Slide Number Placeholder 3"/>
          <p:cNvSpPr>
            <a:spLocks noGrp="1"/>
          </p:cNvSpPr>
          <p:nvPr>
            <p:ph type="sldNum" sz="quarter" idx="10"/>
          </p:nvPr>
        </p:nvSpPr>
        <p:spPr/>
        <p:txBody>
          <a:bodyPr/>
          <a:lstStyle/>
          <a:p>
            <a:fld id="{06A0A3C6-4E22-46FB-836F-CA2C48EC4DC1}" type="slidenum">
              <a:rPr lang="en-US" smtClean="0"/>
              <a:pPr/>
              <a:t>9</a:t>
            </a:fld>
            <a:endParaRPr lang="en-US"/>
          </a:p>
        </p:txBody>
      </p:sp>
    </p:spTree>
    <p:extLst>
      <p:ext uri="{BB962C8B-B14F-4D97-AF65-F5344CB8AC3E}">
        <p14:creationId xmlns:p14="http://schemas.microsoft.com/office/powerpoint/2010/main" val="4222932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97083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2693227270"/>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149928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8753715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AA3CD5E4-A5C4-AFB4-80AA-82539154DD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16431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0975127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6792052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36576388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Tree>
    <p:extLst>
      <p:ext uri="{BB962C8B-B14F-4D97-AF65-F5344CB8AC3E}">
        <p14:creationId xmlns:p14="http://schemas.microsoft.com/office/powerpoint/2010/main" val="3529951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959011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Tree>
    <p:extLst>
      <p:ext uri="{BB962C8B-B14F-4D97-AF65-F5344CB8AC3E}">
        <p14:creationId xmlns:p14="http://schemas.microsoft.com/office/powerpoint/2010/main" val="11750926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504254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251635970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30026797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7531608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5721053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a:solidFill>
                  <a:schemeClr val="tx2"/>
                </a:solidFill>
              </a:rPr>
              <a:t>“</a:t>
            </a:r>
            <a:r>
              <a:rPr lang="en-US" sz="675"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chemeClr val="tx2"/>
                </a:solidFill>
              </a:rPr>
              <a:t>”</a:t>
            </a:r>
            <a:endParaRPr lang="en-US" sz="675" i="1">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1218552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6453110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62A64504-0669-5CF0-805D-174C1EFD60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472870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76890965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34731682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Tree>
    <p:extLst>
      <p:ext uri="{BB962C8B-B14F-4D97-AF65-F5344CB8AC3E}">
        <p14:creationId xmlns:p14="http://schemas.microsoft.com/office/powerpoint/2010/main" val="1433027956"/>
      </p:ext>
    </p:extLst>
  </p:cSld>
  <p:clrMapOvr>
    <a:masterClrMapping/>
  </p:clrMapOvr>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4011075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181979367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Tree>
    <p:extLst>
      <p:ext uri="{BB962C8B-B14F-4D97-AF65-F5344CB8AC3E}">
        <p14:creationId xmlns:p14="http://schemas.microsoft.com/office/powerpoint/2010/main" val="38400431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197479366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18507183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3643622679"/>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3113828859"/>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347343970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779318526"/>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809019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06961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AA3CD5E4-A5C4-AFB4-80AA-82539154DD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00394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538435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28803786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59704092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1176134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Tree>
    <p:extLst>
      <p:ext uri="{BB962C8B-B14F-4D97-AF65-F5344CB8AC3E}">
        <p14:creationId xmlns:p14="http://schemas.microsoft.com/office/powerpoint/2010/main" val="13141413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069256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Tree>
    <p:extLst>
      <p:ext uri="{BB962C8B-B14F-4D97-AF65-F5344CB8AC3E}">
        <p14:creationId xmlns:p14="http://schemas.microsoft.com/office/powerpoint/2010/main" val="45072710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61120305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8677665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881568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082985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4614394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a:solidFill>
                  <a:schemeClr val="tx2"/>
                </a:solidFill>
              </a:rPr>
              <a:t>“</a:t>
            </a:r>
            <a:r>
              <a:rPr lang="en-US" sz="675"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chemeClr val="tx2"/>
                </a:solidFill>
              </a:rPr>
              <a:t>”</a:t>
            </a:r>
            <a:endParaRPr lang="en-US" sz="675" i="1">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296406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60128976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hart Color Layout">
    <p:spTree>
      <p:nvGrpSpPr>
        <p:cNvPr id="1" name=""/>
        <p:cNvGrpSpPr/>
        <p:nvPr/>
      </p:nvGrpSpPr>
      <p:grpSpPr>
        <a:xfrm>
          <a:off x="0" y="0"/>
          <a:ext cx="0" cy="0"/>
          <a:chOff x="0" y="0"/>
          <a:chExt cx="0" cy="0"/>
        </a:xfrm>
      </p:grpSpPr>
      <p:sp>
        <p:nvSpPr>
          <p:cNvPr id="10" name="Chart Placeholder 9"/>
          <p:cNvSpPr>
            <a:spLocks noGrp="1"/>
          </p:cNvSpPr>
          <p:nvPr>
            <p:ph type="chart" sz="quarter" idx="12"/>
          </p:nvPr>
        </p:nvSpPr>
        <p:spPr>
          <a:xfrm>
            <a:off x="266700" y="1028700"/>
            <a:ext cx="11658599" cy="5600700"/>
          </a:xfrm>
        </p:spPr>
        <p:txBody>
          <a:bodyPr/>
          <a:lstStyle/>
          <a:p>
            <a:endParaRPr lang="en-US"/>
          </a:p>
        </p:txBody>
      </p:sp>
      <p:sp>
        <p:nvSpPr>
          <p:cNvPr id="3" name="Date Placeholder 2">
            <a:extLst>
              <a:ext uri="{FF2B5EF4-FFF2-40B4-BE49-F238E27FC236}">
                <a16:creationId xmlns:a16="http://schemas.microsoft.com/office/drawing/2014/main" id="{A3619AFA-4A38-490D-A5F0-BADCBB95D733}"/>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64AB4267-87B5-4161-84B6-F192661295C3}"/>
              </a:ext>
            </a:extLst>
          </p:cNvPr>
          <p:cNvSpPr>
            <a:spLocks noGrp="1"/>
          </p:cNvSpPr>
          <p:nvPr>
            <p:ph type="ftr" sz="quarter" idx="14"/>
          </p:nvPr>
        </p:nvSpPr>
        <p:spPr/>
        <p:txBody>
          <a:bodyPr/>
          <a:lstStyle/>
          <a:p>
            <a:endParaRPr lang="en-US"/>
          </a:p>
        </p:txBody>
      </p:sp>
      <p:sp>
        <p:nvSpPr>
          <p:cNvPr id="6" name="Title 5">
            <a:extLst>
              <a:ext uri="{FF2B5EF4-FFF2-40B4-BE49-F238E27FC236}">
                <a16:creationId xmlns:a16="http://schemas.microsoft.com/office/drawing/2014/main" id="{1FDFC77C-D990-FC23-7F32-24231C7AF0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411546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Reference ONLY">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510689-FF1B-863B-E08A-0D6B1DD61503}"/>
              </a:ext>
            </a:extLst>
          </p:cNvPr>
          <p:cNvPicPr>
            <a:picLocks noChangeAspect="1"/>
          </p:cNvPicPr>
          <p:nvPr userDrawn="1"/>
        </p:nvPicPr>
        <p:blipFill>
          <a:blip r:embed="rId2"/>
          <a:stretch>
            <a:fillRect/>
          </a:stretch>
        </p:blipFill>
        <p:spPr>
          <a:xfrm>
            <a:off x="934316" y="10952"/>
            <a:ext cx="10286134" cy="6847048"/>
          </a:xfrm>
          <a:prstGeom prst="rect">
            <a:avLst/>
          </a:prstGeom>
        </p:spPr>
      </p:pic>
    </p:spTree>
    <p:extLst>
      <p:ext uri="{BB962C8B-B14F-4D97-AF65-F5344CB8AC3E}">
        <p14:creationId xmlns:p14="http://schemas.microsoft.com/office/powerpoint/2010/main" val="3981107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0"/>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6159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2556249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7373409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2497646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Tree>
    <p:extLst>
      <p:ext uri="{BB962C8B-B14F-4D97-AF65-F5344CB8AC3E}">
        <p14:creationId xmlns:p14="http://schemas.microsoft.com/office/powerpoint/2010/main" val="2019795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552096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7722061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Tree>
    <p:extLst>
      <p:ext uri="{BB962C8B-B14F-4D97-AF65-F5344CB8AC3E}">
        <p14:creationId xmlns:p14="http://schemas.microsoft.com/office/powerpoint/2010/main" val="1697280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0107278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5187335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7599311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3839277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a:solidFill>
                  <a:schemeClr val="tx2"/>
                </a:solidFill>
              </a:rPr>
              <a:t>“</a:t>
            </a:r>
            <a:r>
              <a:rPr lang="en-US" sz="675"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chemeClr val="tx2"/>
                </a:solidFill>
              </a:rPr>
              <a:t>”</a:t>
            </a:r>
            <a:endParaRPr lang="en-US" sz="675" i="1">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5781678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4803060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B8F7E44F-C564-AFF5-D73D-599A8EB64DC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65914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
        <p:nvSpPr>
          <p:cNvPr id="3" name="Title 2">
            <a:extLst>
              <a:ext uri="{FF2B5EF4-FFF2-40B4-BE49-F238E27FC236}">
                <a16:creationId xmlns:a16="http://schemas.microsoft.com/office/drawing/2014/main" id="{AEDBE4B2-ED26-DF20-EB88-9102132A1C0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44946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726252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
        <p:nvSpPr>
          <p:cNvPr id="2" name="Title 1">
            <a:extLst>
              <a:ext uri="{FF2B5EF4-FFF2-40B4-BE49-F238E27FC236}">
                <a16:creationId xmlns:a16="http://schemas.microsoft.com/office/drawing/2014/main" id="{74074E2E-ED81-F3EC-B678-0FDCBC64206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231797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
        <p:nvSpPr>
          <p:cNvPr id="5" name="Title 4">
            <a:extLst>
              <a:ext uri="{FF2B5EF4-FFF2-40B4-BE49-F238E27FC236}">
                <a16:creationId xmlns:a16="http://schemas.microsoft.com/office/drawing/2014/main" id="{AB808ED8-8426-A0C0-9763-B7D4C153D10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40544361"/>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
        <p:nvSpPr>
          <p:cNvPr id="4" name="Title 3">
            <a:extLst>
              <a:ext uri="{FF2B5EF4-FFF2-40B4-BE49-F238E27FC236}">
                <a16:creationId xmlns:a16="http://schemas.microsoft.com/office/drawing/2014/main" id="{62C6ABDE-E95A-0F3C-098E-3AB6CD8A719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78199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
        <p:nvSpPr>
          <p:cNvPr id="3" name="Title 2">
            <a:extLst>
              <a:ext uri="{FF2B5EF4-FFF2-40B4-BE49-F238E27FC236}">
                <a16:creationId xmlns:a16="http://schemas.microsoft.com/office/drawing/2014/main" id="{DFDE0C51-EABF-8EEF-D372-6195FADF38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02472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
        <p:nvSpPr>
          <p:cNvPr id="4" name="Title 3">
            <a:extLst>
              <a:ext uri="{FF2B5EF4-FFF2-40B4-BE49-F238E27FC236}">
                <a16:creationId xmlns:a16="http://schemas.microsoft.com/office/drawing/2014/main" id="{1FA45842-A577-D012-E0A0-40AA7BE0D29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88892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
        <p:nvSpPr>
          <p:cNvPr id="3" name="Title 2">
            <a:extLst>
              <a:ext uri="{FF2B5EF4-FFF2-40B4-BE49-F238E27FC236}">
                <a16:creationId xmlns:a16="http://schemas.microsoft.com/office/drawing/2014/main" id="{B93C48AD-9F55-0046-00A1-CC510D30C60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442748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
        <p:nvSpPr>
          <p:cNvPr id="5" name="Title 4">
            <a:extLst>
              <a:ext uri="{FF2B5EF4-FFF2-40B4-BE49-F238E27FC236}">
                <a16:creationId xmlns:a16="http://schemas.microsoft.com/office/drawing/2014/main" id="{44FB5578-DA9B-BD0B-5613-AEFB9E68B6F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802577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
        <p:nvSpPr>
          <p:cNvPr id="7" name="Title 6">
            <a:extLst>
              <a:ext uri="{FF2B5EF4-FFF2-40B4-BE49-F238E27FC236}">
                <a16:creationId xmlns:a16="http://schemas.microsoft.com/office/drawing/2014/main" id="{929DC40A-BB92-C526-3CD0-189C3429C4D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13898774"/>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
        <p:nvSpPr>
          <p:cNvPr id="6" name="Title 5">
            <a:extLst>
              <a:ext uri="{FF2B5EF4-FFF2-40B4-BE49-F238E27FC236}">
                <a16:creationId xmlns:a16="http://schemas.microsoft.com/office/drawing/2014/main" id="{481C1557-2F36-FF70-9AEB-DF21DD5067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1852820"/>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
        <p:nvSpPr>
          <p:cNvPr id="6" name="Title 5">
            <a:extLst>
              <a:ext uri="{FF2B5EF4-FFF2-40B4-BE49-F238E27FC236}">
                <a16:creationId xmlns:a16="http://schemas.microsoft.com/office/drawing/2014/main" id="{F2E409FF-5585-8E4A-14AA-59DBC4EAF9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88008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Tree>
    <p:extLst>
      <p:ext uri="{BB962C8B-B14F-4D97-AF65-F5344CB8AC3E}">
        <p14:creationId xmlns:p14="http://schemas.microsoft.com/office/powerpoint/2010/main" val="2103966943"/>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
        <p:nvSpPr>
          <p:cNvPr id="3" name="Title 2">
            <a:extLst>
              <a:ext uri="{FF2B5EF4-FFF2-40B4-BE49-F238E27FC236}">
                <a16:creationId xmlns:a16="http://schemas.microsoft.com/office/drawing/2014/main" id="{B02F4169-3E26-AB53-54FC-47BE477B905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27756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105146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DACA2C3D-12FE-63E8-E6E7-2094824214F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914652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2904527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4719099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798164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Tree>
    <p:extLst>
      <p:ext uri="{BB962C8B-B14F-4D97-AF65-F5344CB8AC3E}">
        <p14:creationId xmlns:p14="http://schemas.microsoft.com/office/powerpoint/2010/main" val="42094505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388322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Tree>
    <p:extLst>
      <p:ext uri="{BB962C8B-B14F-4D97-AF65-F5344CB8AC3E}">
        <p14:creationId xmlns:p14="http://schemas.microsoft.com/office/powerpoint/2010/main" val="15719959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9151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471780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9744591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6518624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2710544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a:solidFill>
                  <a:schemeClr val="tx2"/>
                </a:solidFill>
              </a:rPr>
              <a:t>“</a:t>
            </a:r>
            <a:r>
              <a:rPr lang="en-US" sz="675"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chemeClr val="tx2"/>
                </a:solidFill>
              </a:rPr>
              <a:t>”</a:t>
            </a:r>
            <a:endParaRPr lang="en-US" sz="675" i="1">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799151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7974162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1_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66701" y="1028700"/>
            <a:ext cx="11658600" cy="5600700"/>
          </a:xfrm>
        </p:spPr>
        <p:txBody>
          <a:bodyPr/>
          <a:lstStyle>
            <a:lvl1pPr marL="0" inden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314404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2" name="Content Placeholder 9"/>
          <p:cNvSpPr>
            <a:spLocks noGrp="1"/>
          </p:cNvSpPr>
          <p:nvPr>
            <p:ph sz="quarter" idx="13"/>
          </p:nvPr>
        </p:nvSpPr>
        <p:spPr>
          <a:xfrm>
            <a:off x="304800" y="1371600"/>
            <a:ext cx="115824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Slide Number Placeholder 7"/>
          <p:cNvSpPr>
            <a:spLocks noGrp="1"/>
          </p:cNvSpPr>
          <p:nvPr>
            <p:ph type="sldNum" sz="quarter" idx="11"/>
          </p:nvPr>
        </p:nvSpPr>
        <p:spPr/>
        <p:txBody>
          <a:bodyPr/>
          <a:lstStyle/>
          <a:p>
            <a:fld id="{53DD4697-2CFA-4649-AD6E-2F56B6CE693C}" type="slidenum">
              <a:rPr lang="en-US" smtClean="0"/>
              <a:pPr/>
              <a:t>‹#›</a:t>
            </a:fld>
            <a:endParaRPr lang="en-US"/>
          </a:p>
        </p:txBody>
      </p:sp>
    </p:spTree>
    <p:extLst>
      <p:ext uri="{BB962C8B-B14F-4D97-AF65-F5344CB8AC3E}">
        <p14:creationId xmlns:p14="http://schemas.microsoft.com/office/powerpoint/2010/main" val="28907113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2_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6"/>
            <a:ext cx="11176000" cy="806451"/>
          </a:xfrm>
          <a:prstGeom prst="rect">
            <a:avLst/>
          </a:prstGeom>
          <a:noFill/>
          <a:ln w="9525">
            <a:noFill/>
            <a:miter lim="800000"/>
            <a:headEnd/>
            <a:tailEnd/>
          </a:ln>
        </p:spPr>
        <p:txBody>
          <a:bodyPr/>
          <a:lstStyle>
            <a:lvl1pPr>
              <a:defRPr sz="2400" baseline="0">
                <a:solidFill>
                  <a:schemeClr val="tx1">
                    <a:lumMod val="75000"/>
                    <a:lumOff val="25000"/>
                  </a:schemeClr>
                </a:solidFill>
              </a:defRPr>
            </a:lvl1pPr>
          </a:lstStyle>
          <a:p>
            <a:pPr lvl="0"/>
            <a:r>
              <a:rPr lang="en-US"/>
              <a:t>Click to edit Master title style</a:t>
            </a:r>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Slide Number Placeholder 2"/>
          <p:cNvSpPr>
            <a:spLocks noGrp="1"/>
          </p:cNvSpPr>
          <p:nvPr>
            <p:ph type="sldNum" sz="quarter" idx="4"/>
          </p:nvPr>
        </p:nvSpPr>
        <p:spPr>
          <a:xfrm>
            <a:off x="11811000" y="0"/>
            <a:ext cx="457200" cy="240597"/>
          </a:xfrm>
          <a:prstGeom prst="rect">
            <a:avLst/>
          </a:prstGeom>
        </p:spPr>
        <p:txBody>
          <a:bodyPr anchor="ctr"/>
          <a:lstStyle>
            <a:lvl1pPr algn="ctr">
              <a:defRPr sz="1200">
                <a:solidFill>
                  <a:schemeClr val="tx1">
                    <a:lumMod val="75000"/>
                    <a:lumOff val="25000"/>
                  </a:schemeClr>
                </a:solidFill>
              </a:defRPr>
            </a:lvl1pPr>
          </a:lstStyle>
          <a:p>
            <a:fld id="{0D0E9D3B-CB56-40AE-B0A9-8DA5E1AEFDB7}" type="slidenum">
              <a:rPr lang="en-US" smtClean="0">
                <a:solidFill>
                  <a:srgbClr val="000000">
                    <a:lumMod val="75000"/>
                    <a:lumOff val="25000"/>
                  </a:srgbClr>
                </a:solidFill>
              </a:rPr>
              <a:pPr/>
              <a:t>‹#›</a:t>
            </a:fld>
            <a:endParaRPr lang="en-US">
              <a:solidFill>
                <a:srgbClr val="000000">
                  <a:lumMod val="75000"/>
                  <a:lumOff val="25000"/>
                </a:srgbClr>
              </a:solidFill>
            </a:endParaRPr>
          </a:p>
        </p:txBody>
      </p:sp>
    </p:spTree>
    <p:extLst>
      <p:ext uri="{BB962C8B-B14F-4D97-AF65-F5344CB8AC3E}">
        <p14:creationId xmlns:p14="http://schemas.microsoft.com/office/powerpoint/2010/main" val="13002515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1"/>
            <a:ext cx="10972800" cy="762000"/>
          </a:xfrm>
        </p:spPr>
        <p:txBody>
          <a:bodyPr/>
          <a:lstStyle/>
          <a:p>
            <a:r>
              <a:rPr lang="en-US"/>
              <a:t>Click to edit Master title style</a:t>
            </a:r>
          </a:p>
        </p:txBody>
      </p:sp>
      <p:sp>
        <p:nvSpPr>
          <p:cNvPr id="3" name="Content Placeholder 2"/>
          <p:cNvSpPr>
            <a:spLocks noGrp="1"/>
          </p:cNvSpPr>
          <p:nvPr>
            <p:ph idx="1"/>
          </p:nvPr>
        </p:nvSpPr>
        <p:spPr>
          <a:xfrm>
            <a:off x="609600" y="1066800"/>
            <a:ext cx="10972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7299133C-56F3-4AD5-9075-F395CD517F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90434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Title and Narrow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pPr>
              <a:defRPr/>
            </a:pPr>
            <a:endParaRPr lang="en-US"/>
          </a:p>
        </p:txBody>
      </p:sp>
      <p:sp>
        <p:nvSpPr>
          <p:cNvPr id="4" name="Slide Number Placeholder 3"/>
          <p:cNvSpPr>
            <a:spLocks noGrp="1"/>
          </p:cNvSpPr>
          <p:nvPr>
            <p:ph type="sldNum" sz="quarter" idx="11"/>
          </p:nvPr>
        </p:nvSpPr>
        <p:spPr/>
        <p:txBody>
          <a:bodyPr/>
          <a:lstStyle/>
          <a:p>
            <a:fld id="{139BD942-CC14-44A4-87FB-46239297AFE5}" type="slidenum">
              <a:rPr lang="en-US" smtClean="0"/>
              <a:pPr/>
              <a:t>‹#›</a:t>
            </a:fld>
            <a:endParaRPr lang="en-US"/>
          </a:p>
        </p:txBody>
      </p:sp>
      <p:sp>
        <p:nvSpPr>
          <p:cNvPr id="6" name="Text Placeholder 5"/>
          <p:cNvSpPr>
            <a:spLocks noGrp="1"/>
          </p:cNvSpPr>
          <p:nvPr>
            <p:ph type="body" sz="quarter" idx="12"/>
          </p:nvPr>
        </p:nvSpPr>
        <p:spPr>
          <a:xfrm>
            <a:off x="2589213" y="1050925"/>
            <a:ext cx="7061200" cy="4878388"/>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46567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62641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3B3BB445-F4B7-CADC-0D0E-2F77E6D29A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03460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
        <p:nvSpPr>
          <p:cNvPr id="3" name="Title 2">
            <a:extLst>
              <a:ext uri="{FF2B5EF4-FFF2-40B4-BE49-F238E27FC236}">
                <a16:creationId xmlns:a16="http://schemas.microsoft.com/office/drawing/2014/main" id="{3F0C188E-247B-9C3F-A9A1-C83CFE759AA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78215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720236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Tree>
    <p:extLst>
      <p:ext uri="{BB962C8B-B14F-4D97-AF65-F5344CB8AC3E}">
        <p14:creationId xmlns:p14="http://schemas.microsoft.com/office/powerpoint/2010/main" val="1683895260"/>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34320889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
        <p:nvSpPr>
          <p:cNvPr id="3" name="Title 2">
            <a:extLst>
              <a:ext uri="{FF2B5EF4-FFF2-40B4-BE49-F238E27FC236}">
                <a16:creationId xmlns:a16="http://schemas.microsoft.com/office/drawing/2014/main" id="{0D83DA01-DEF9-54DE-5B29-4ACD3FE63AA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24860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
        <p:nvSpPr>
          <p:cNvPr id="4" name="Title 3">
            <a:extLst>
              <a:ext uri="{FF2B5EF4-FFF2-40B4-BE49-F238E27FC236}">
                <a16:creationId xmlns:a16="http://schemas.microsoft.com/office/drawing/2014/main" id="{7C0718C4-6A68-5C9A-D51B-6E4A148DA30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76835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
        <p:nvSpPr>
          <p:cNvPr id="3" name="Title 2">
            <a:extLst>
              <a:ext uri="{FF2B5EF4-FFF2-40B4-BE49-F238E27FC236}">
                <a16:creationId xmlns:a16="http://schemas.microsoft.com/office/drawing/2014/main" id="{D7BCB16E-0E8E-5157-7B5A-C68F6A9B78A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10359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886297771"/>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3787658590"/>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655615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194306714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131934036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
        <p:nvSpPr>
          <p:cNvPr id="3" name="Title 2">
            <a:extLst>
              <a:ext uri="{FF2B5EF4-FFF2-40B4-BE49-F238E27FC236}">
                <a16:creationId xmlns:a16="http://schemas.microsoft.com/office/drawing/2014/main" id="{C36767D0-41E3-FB81-AF9C-B23748A500E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66292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020949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906D055C-0506-0861-DE5F-4C6932D6751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32432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3" name="TextBox 2">
            <a:extLst>
              <a:ext uri="{FF2B5EF4-FFF2-40B4-BE49-F238E27FC236}">
                <a16:creationId xmlns:a16="http://schemas.microsoft.com/office/drawing/2014/main" id="{C369F6EA-5BBB-736F-8B43-C8414A1A7110}"/>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5" name="TextBox 4">
            <a:extLst>
              <a:ext uri="{FF2B5EF4-FFF2-40B4-BE49-F238E27FC236}">
                <a16:creationId xmlns:a16="http://schemas.microsoft.com/office/drawing/2014/main" id="{A49041E3-ECCE-7D4E-3D0F-271435F717AB}"/>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11187133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bg2">
                    <a:lumMod val="50000"/>
                  </a:schemeClr>
                </a:solidFill>
              </a:rPr>
              <a:pPr algn="r">
                <a:spcBef>
                  <a:spcPct val="50000"/>
                </a:spcBef>
                <a:defRPr/>
              </a:pPr>
              <a:t>‹#›</a:t>
            </a:fld>
            <a:endParaRPr lang="en-US" sz="1100" b="0" baseline="0">
              <a:solidFill>
                <a:schemeClr val="bg2">
                  <a:lumMod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
        <p:nvSpPr>
          <p:cNvPr id="3" name="TextBox 2">
            <a:extLst>
              <a:ext uri="{FF2B5EF4-FFF2-40B4-BE49-F238E27FC236}">
                <a16:creationId xmlns:a16="http://schemas.microsoft.com/office/drawing/2014/main" id="{D9F0C27E-08F8-B2DC-3FBC-DBF8758A6EB4}"/>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6" name="TextBox 5">
            <a:extLst>
              <a:ext uri="{FF2B5EF4-FFF2-40B4-BE49-F238E27FC236}">
                <a16:creationId xmlns:a16="http://schemas.microsoft.com/office/drawing/2014/main" id="{D1BF6447-1438-9DC9-A4D0-DA7BD956CC6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28060181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
        <p:nvSpPr>
          <p:cNvPr id="3" name="TextBox 2">
            <a:extLst>
              <a:ext uri="{FF2B5EF4-FFF2-40B4-BE49-F238E27FC236}">
                <a16:creationId xmlns:a16="http://schemas.microsoft.com/office/drawing/2014/main" id="{36CCC378-15A8-6972-3896-FF69DB1A86EF}"/>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6" name="TextBox 5">
            <a:extLst>
              <a:ext uri="{FF2B5EF4-FFF2-40B4-BE49-F238E27FC236}">
                <a16:creationId xmlns:a16="http://schemas.microsoft.com/office/drawing/2014/main" id="{B4753ADC-3CDC-8585-1B64-FC71910FE39F}"/>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12664343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
        <p:nvSpPr>
          <p:cNvPr id="3" name="TextBox 2">
            <a:extLst>
              <a:ext uri="{FF2B5EF4-FFF2-40B4-BE49-F238E27FC236}">
                <a16:creationId xmlns:a16="http://schemas.microsoft.com/office/drawing/2014/main" id="{2BA9C1D8-06A5-3CF2-8FFF-D157FCBDA838}"/>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6" name="TextBox 5">
            <a:extLst>
              <a:ext uri="{FF2B5EF4-FFF2-40B4-BE49-F238E27FC236}">
                <a16:creationId xmlns:a16="http://schemas.microsoft.com/office/drawing/2014/main" id="{27DC6927-6328-54A3-652D-C2A424EB7FFA}"/>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23852469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4" name="TextBox 3">
            <a:extLst>
              <a:ext uri="{FF2B5EF4-FFF2-40B4-BE49-F238E27FC236}">
                <a16:creationId xmlns:a16="http://schemas.microsoft.com/office/drawing/2014/main" id="{630BD048-B218-74A4-3C87-05F3F4A8C071}"/>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5" name="TextBox 4">
            <a:extLst>
              <a:ext uri="{FF2B5EF4-FFF2-40B4-BE49-F238E27FC236}">
                <a16:creationId xmlns:a16="http://schemas.microsoft.com/office/drawing/2014/main" id="{3DB49293-9868-09DD-39EF-161AEFC6379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2183580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26498186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2" name="TextBox 1">
            <a:extLst>
              <a:ext uri="{FF2B5EF4-FFF2-40B4-BE49-F238E27FC236}">
                <a16:creationId xmlns:a16="http://schemas.microsoft.com/office/drawing/2014/main" id="{C4E397FB-1BD3-B604-0055-B801B36980F1}"/>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4" name="TextBox 3">
            <a:extLst>
              <a:ext uri="{FF2B5EF4-FFF2-40B4-BE49-F238E27FC236}">
                <a16:creationId xmlns:a16="http://schemas.microsoft.com/office/drawing/2014/main" id="{F89B0BD2-2241-1984-EDA5-DF47FC1C5535}"/>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28977259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TextBox 6">
            <a:extLst>
              <a:ext uri="{FF2B5EF4-FFF2-40B4-BE49-F238E27FC236}">
                <a16:creationId xmlns:a16="http://schemas.microsoft.com/office/drawing/2014/main" id="{6B1A8707-5D07-168E-A660-71E24684D34A}"/>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8" name="TextBox 7">
            <a:extLst>
              <a:ext uri="{FF2B5EF4-FFF2-40B4-BE49-F238E27FC236}">
                <a16:creationId xmlns:a16="http://schemas.microsoft.com/office/drawing/2014/main" id="{226D763A-45F5-16E1-3837-E3A03BFB0CE1}"/>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41451027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3" name="TextBox 2">
            <a:extLst>
              <a:ext uri="{FF2B5EF4-FFF2-40B4-BE49-F238E27FC236}">
                <a16:creationId xmlns:a16="http://schemas.microsoft.com/office/drawing/2014/main" id="{69DD5BFE-D25D-8741-ADAE-C79A9ECF903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4" name="TextBox 3">
            <a:extLst>
              <a:ext uri="{FF2B5EF4-FFF2-40B4-BE49-F238E27FC236}">
                <a16:creationId xmlns:a16="http://schemas.microsoft.com/office/drawing/2014/main" id="{2118CA89-9EB2-83A5-C690-ED0F196E89C9}"/>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6" name="Text Placeholder 3">
            <a:extLst>
              <a:ext uri="{FF2B5EF4-FFF2-40B4-BE49-F238E27FC236}">
                <a16:creationId xmlns:a16="http://schemas.microsoft.com/office/drawing/2014/main" id="{DF92E724-FB8E-DBF9-9C01-321A41DCF83B}"/>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08794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2" name="TextBox 1">
            <a:extLst>
              <a:ext uri="{FF2B5EF4-FFF2-40B4-BE49-F238E27FC236}">
                <a16:creationId xmlns:a16="http://schemas.microsoft.com/office/drawing/2014/main" id="{D65A919C-BB57-C85E-D512-91C2F36D8E3C}"/>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6" name="TextBox 5">
            <a:extLst>
              <a:ext uri="{FF2B5EF4-FFF2-40B4-BE49-F238E27FC236}">
                <a16:creationId xmlns:a16="http://schemas.microsoft.com/office/drawing/2014/main" id="{9F43E06D-00DD-5633-AC95-2BB934291B1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7" name="Text Placeholder 3">
            <a:extLst>
              <a:ext uri="{FF2B5EF4-FFF2-40B4-BE49-F238E27FC236}">
                <a16:creationId xmlns:a16="http://schemas.microsoft.com/office/drawing/2014/main" id="{178FC1A7-865F-04A4-DEDA-753B0AAD0B77}"/>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4420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2" name="TextBox 1">
            <a:extLst>
              <a:ext uri="{FF2B5EF4-FFF2-40B4-BE49-F238E27FC236}">
                <a16:creationId xmlns:a16="http://schemas.microsoft.com/office/drawing/2014/main" id="{6601B32B-620F-5F12-C780-5B24254CA8D4}"/>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6" name="TextBox 5">
            <a:extLst>
              <a:ext uri="{FF2B5EF4-FFF2-40B4-BE49-F238E27FC236}">
                <a16:creationId xmlns:a16="http://schemas.microsoft.com/office/drawing/2014/main" id="{D4C974F1-8C7E-A3AA-CFB8-4D1931322188}"/>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7" name="Text Placeholder 3">
            <a:extLst>
              <a:ext uri="{FF2B5EF4-FFF2-40B4-BE49-F238E27FC236}">
                <a16:creationId xmlns:a16="http://schemas.microsoft.com/office/drawing/2014/main" id="{4F1F7A21-0DBA-C465-E0AA-72DD009C817B}"/>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0413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a:solidFill>
                  <a:schemeClr val="tx2"/>
                </a:solidFill>
              </a:rPr>
              <a:t>“</a:t>
            </a:r>
            <a:r>
              <a:rPr lang="en-US" sz="675"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chemeClr val="tx2"/>
                </a:solidFill>
              </a:rPr>
              <a:t>”</a:t>
            </a:r>
            <a:endParaRPr lang="en-US" sz="675" i="1">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3" name="TextBox 2">
            <a:extLst>
              <a:ext uri="{FF2B5EF4-FFF2-40B4-BE49-F238E27FC236}">
                <a16:creationId xmlns:a16="http://schemas.microsoft.com/office/drawing/2014/main" id="{DC078E2E-5692-69A7-3932-C9B95BFB1455}"/>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7" name="TextBox 6">
            <a:extLst>
              <a:ext uri="{FF2B5EF4-FFF2-40B4-BE49-F238E27FC236}">
                <a16:creationId xmlns:a16="http://schemas.microsoft.com/office/drawing/2014/main" id="{34ACF833-FF07-52A0-1A00-9B26C0517ACC}"/>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8" name="Text Placeholder 3">
            <a:extLst>
              <a:ext uri="{FF2B5EF4-FFF2-40B4-BE49-F238E27FC236}">
                <a16:creationId xmlns:a16="http://schemas.microsoft.com/office/drawing/2014/main" id="{150C02F4-0DF1-F443-5C88-4EA1D8A61E60}"/>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57029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5" name="TextBox 4">
            <a:extLst>
              <a:ext uri="{FF2B5EF4-FFF2-40B4-BE49-F238E27FC236}">
                <a16:creationId xmlns:a16="http://schemas.microsoft.com/office/drawing/2014/main" id="{F607A8A6-FDF1-80E7-F46D-BC408816EE42}"/>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6" name="TextBox 5">
            <a:extLst>
              <a:ext uri="{FF2B5EF4-FFF2-40B4-BE49-F238E27FC236}">
                <a16:creationId xmlns:a16="http://schemas.microsoft.com/office/drawing/2014/main" id="{E4982A8D-99E5-0832-4DAF-99DAD01113E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9" name="Text Placeholder 3">
            <a:extLst>
              <a:ext uri="{FF2B5EF4-FFF2-40B4-BE49-F238E27FC236}">
                <a16:creationId xmlns:a16="http://schemas.microsoft.com/office/drawing/2014/main" id="{F679BBB8-117C-A6C5-51B9-0962CFEA68C3}"/>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680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3093E-F997-9C1A-6F41-94195AEDCE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6622E9-B548-9861-17FE-B80B6A60E3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52F3AF-A319-231F-545F-18799EF83E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2B70C4-3999-81B3-9B74-C670362B965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EF19D12-2F54-317E-96F3-9AAA761DFA0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40250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62A64504-0669-5CF0-805D-174C1EFD60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367570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368177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2977904076"/>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15084374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Tree>
    <p:extLst>
      <p:ext uri="{BB962C8B-B14F-4D97-AF65-F5344CB8AC3E}">
        <p14:creationId xmlns:p14="http://schemas.microsoft.com/office/powerpoint/2010/main" val="1439278527"/>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29987383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Tree>
    <p:extLst>
      <p:ext uri="{BB962C8B-B14F-4D97-AF65-F5344CB8AC3E}">
        <p14:creationId xmlns:p14="http://schemas.microsoft.com/office/powerpoint/2010/main" val="5241193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23317166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26246848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202421255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1978226686"/>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204953975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387711022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34" Type="http://schemas.openxmlformats.org/officeDocument/2006/relationships/image" Target="../media/image1.png"/><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theme" Target="../theme/theme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36" Type="http://schemas.openxmlformats.org/officeDocument/2006/relationships/image" Target="../media/image5.png"/><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image" Target="../media/image2.png"/><Relationship Id="rId8"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theme" Target="../theme/theme3.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image" Target="../media/image5.png"/><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image" Target="../media/image1.png"/><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theme" Target="../theme/theme4.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26" Type="http://schemas.openxmlformats.org/officeDocument/2006/relationships/slideLayout" Target="../slideLayouts/slideLayout140.xml"/><Relationship Id="rId3" Type="http://schemas.openxmlformats.org/officeDocument/2006/relationships/slideLayout" Target="../slideLayouts/slideLayout117.xml"/><Relationship Id="rId21" Type="http://schemas.openxmlformats.org/officeDocument/2006/relationships/slideLayout" Target="../slideLayouts/slideLayout135.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5" Type="http://schemas.openxmlformats.org/officeDocument/2006/relationships/slideLayout" Target="../slideLayouts/slideLayout139.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29" Type="http://schemas.openxmlformats.org/officeDocument/2006/relationships/image" Target="../media/image1.png"/><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24" Type="http://schemas.openxmlformats.org/officeDocument/2006/relationships/slideLayout" Target="../slideLayouts/slideLayout138.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28" Type="http://schemas.openxmlformats.org/officeDocument/2006/relationships/theme" Target="../theme/theme5.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 Id="rId27" Type="http://schemas.openxmlformats.org/officeDocument/2006/relationships/slideLayout" Target="../slideLayouts/slideLayout141.xml"/><Relationship Id="rId30"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a:stretch>
            <a:fillRect/>
          </a:stretch>
        </p:blipFill>
        <p:spPr>
          <a:xfrm>
            <a:off x="266700" y="319470"/>
            <a:ext cx="681666" cy="451942"/>
          </a:xfrm>
          <a:prstGeom prst="rect">
            <a:avLst/>
          </a:prstGeom>
        </p:spPr>
      </p:pic>
      <p:sp>
        <p:nvSpPr>
          <p:cNvPr id="2" name="TextBox 1">
            <a:extLst>
              <a:ext uri="{FF2B5EF4-FFF2-40B4-BE49-F238E27FC236}">
                <a16:creationId xmlns:a16="http://schemas.microsoft.com/office/drawing/2014/main" id="{13C93DB8-8109-4839-4533-D52647F330B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3" name="TextBox 2">
            <a:extLst>
              <a:ext uri="{FF2B5EF4-FFF2-40B4-BE49-F238E27FC236}">
                <a16:creationId xmlns:a16="http://schemas.microsoft.com/office/drawing/2014/main" id="{D4AA7094-B510-FCCE-91B2-CBD23BFDE2C0}"/>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1095872165"/>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 id="2147484156" r:id="rId14"/>
    <p:sldLayoutId id="2147484157" r:id="rId15"/>
    <p:sldLayoutId id="2147484158" r:id="rId16"/>
    <p:sldLayoutId id="2147484159" r:id="rId17"/>
    <p:sldLayoutId id="2147484160" r:id="rId18"/>
    <p:sldLayoutId id="2147484161" r:id="rId19"/>
    <p:sldLayoutId id="2147484162" r:id="rId20"/>
    <p:sldLayoutId id="2147484163" r:id="rId21"/>
    <p:sldLayoutId id="2147484164" r:id="rId22"/>
    <p:sldLayoutId id="2147484165" r:id="rId23"/>
    <p:sldLayoutId id="2147484166" r:id="rId24"/>
    <p:sldLayoutId id="2147484167" r:id="rId25"/>
    <p:sldLayoutId id="2147484168" r:id="rId26"/>
    <p:sldLayoutId id="2147484169" r:id="rId27"/>
  </p:sldLayoutIdLst>
  <p:hf sldNum="0" hdr="0" ft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34"/>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5"/>
          <a:stretch>
            <a:fillRect/>
          </a:stretch>
        </p:blipFill>
        <p:spPr>
          <a:xfrm>
            <a:off x="11309075" y="319470"/>
            <a:ext cx="681666" cy="45194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03C655F-18AF-780C-F994-802A30EEA9EF}"/>
              </a:ext>
            </a:extLst>
          </p:cNvPr>
          <p:cNvPicPr>
            <a:picLocks noChangeAspect="1"/>
          </p:cNvPicPr>
          <p:nvPr userDrawn="1"/>
        </p:nvPicPr>
        <p:blipFill>
          <a:blip r:embed="rId36"/>
          <a:stretch>
            <a:fillRect/>
          </a:stretch>
        </p:blipFill>
        <p:spPr>
          <a:xfrm>
            <a:off x="266700" y="113697"/>
            <a:ext cx="644814" cy="811816"/>
          </a:xfrm>
          <a:prstGeom prst="rect">
            <a:avLst/>
          </a:prstGeom>
        </p:spPr>
      </p:pic>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0725888"/>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 id="2147484065" r:id="rId14"/>
    <p:sldLayoutId id="2147484066" r:id="rId15"/>
    <p:sldLayoutId id="2147484067" r:id="rId16"/>
    <p:sldLayoutId id="2147484068" r:id="rId17"/>
    <p:sldLayoutId id="2147484069" r:id="rId18"/>
    <p:sldLayoutId id="2147484070" r:id="rId19"/>
    <p:sldLayoutId id="2147484071" r:id="rId20"/>
    <p:sldLayoutId id="2147484072" r:id="rId21"/>
    <p:sldLayoutId id="2147484073" r:id="rId22"/>
    <p:sldLayoutId id="2147484074" r:id="rId23"/>
    <p:sldLayoutId id="2147484075" r:id="rId24"/>
    <p:sldLayoutId id="2147484076" r:id="rId25"/>
    <p:sldLayoutId id="2147484077" r:id="rId26"/>
    <p:sldLayoutId id="2147484078" r:id="rId27"/>
    <p:sldLayoutId id="2147484199" r:id="rId28"/>
    <p:sldLayoutId id="2147484200" r:id="rId29"/>
    <p:sldLayoutId id="2147484201" r:id="rId30"/>
    <p:sldLayoutId id="2147484202" r:id="rId31"/>
    <p:sldLayoutId id="2147484203" r:id="rId32"/>
  </p:sldLayoutIdLst>
  <p:hf sldNum="0" hdr="0" ft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09A6F4-437A-F5BC-A382-7E14CD1E36B7}"/>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4" name="TextBox 3">
            <a:extLst>
              <a:ext uri="{FF2B5EF4-FFF2-40B4-BE49-F238E27FC236}">
                <a16:creationId xmlns:a16="http://schemas.microsoft.com/office/drawing/2014/main" id="{901DB1F4-AA0B-D214-2C9A-AE809FF1F69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a:stretch>
            <a:fillRect/>
          </a:stretch>
        </p:blipFill>
        <p:spPr>
          <a:xfrm>
            <a:off x="11309075" y="319470"/>
            <a:ext cx="681666" cy="45194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03C655F-18AF-780C-F994-802A30EEA9EF}"/>
              </a:ext>
            </a:extLst>
          </p:cNvPr>
          <p:cNvPicPr>
            <a:picLocks noChangeAspect="1"/>
          </p:cNvPicPr>
          <p:nvPr userDrawn="1"/>
        </p:nvPicPr>
        <p:blipFill>
          <a:blip r:embed="rId31"/>
          <a:stretch>
            <a:fillRect/>
          </a:stretch>
        </p:blipFill>
        <p:spPr>
          <a:xfrm>
            <a:off x="266700" y="113697"/>
            <a:ext cx="644814" cy="811816"/>
          </a:xfrm>
          <a:prstGeom prst="rect">
            <a:avLst/>
          </a:prstGeom>
        </p:spPr>
      </p:pic>
      <p:sp>
        <p:nvSpPr>
          <p:cNvPr id="8" name="Rectangle 7">
            <a:extLst>
              <a:ext uri="{FF2B5EF4-FFF2-40B4-BE49-F238E27FC236}">
                <a16:creationId xmlns:a16="http://schemas.microsoft.com/office/drawing/2014/main" id="{7AD4339D-DBCA-B475-10A1-FBC7E6A007BD}"/>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68281"/>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 id="2147484094" r:id="rId13"/>
    <p:sldLayoutId id="2147484095" r:id="rId14"/>
    <p:sldLayoutId id="2147484096" r:id="rId15"/>
    <p:sldLayoutId id="2147484097" r:id="rId16"/>
    <p:sldLayoutId id="2147484098" r:id="rId17"/>
    <p:sldLayoutId id="2147484099" r:id="rId18"/>
    <p:sldLayoutId id="2147484139" r:id="rId19"/>
    <p:sldLayoutId id="2147484101" r:id="rId20"/>
    <p:sldLayoutId id="2147484102" r:id="rId21"/>
    <p:sldLayoutId id="2147484103" r:id="rId22"/>
    <p:sldLayoutId id="2147484104" r:id="rId23"/>
    <p:sldLayoutId id="2147484105" r:id="rId24"/>
    <p:sldLayoutId id="2147484106" r:id="rId25"/>
    <p:sldLayoutId id="2147484107" r:id="rId26"/>
    <p:sldLayoutId id="2147484108" r:id="rId27"/>
    <p:sldLayoutId id="2147484141" r:id="rId28"/>
  </p:sldLayoutIdLst>
  <p:hf sldNum="0" hdr="0" ft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5000">
              <a:schemeClr val="tx2"/>
            </a:gs>
            <a:gs pos="90000">
              <a:schemeClr val="tx2">
                <a:alpha val="3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2160788" y="128981"/>
            <a:ext cx="9764511"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1BE7C9B-9448-C381-7665-0C3594C2DD80}"/>
              </a:ext>
            </a:extLst>
          </p:cNvPr>
          <p:cNvPicPr>
            <a:picLocks noChangeAspect="1"/>
          </p:cNvPicPr>
          <p:nvPr userDrawn="1"/>
        </p:nvPicPr>
        <p:blipFill>
          <a:blip r:embed="rId30"/>
          <a:srcRect/>
          <a:stretch/>
        </p:blipFill>
        <p:spPr>
          <a:xfrm>
            <a:off x="190500" y="86740"/>
            <a:ext cx="1970289" cy="874270"/>
          </a:xfrm>
          <a:prstGeom prst="rect">
            <a:avLst/>
          </a:prstGeom>
        </p:spPr>
      </p:pic>
    </p:spTree>
    <p:extLst>
      <p:ext uri="{BB962C8B-B14F-4D97-AF65-F5344CB8AC3E}">
        <p14:creationId xmlns:p14="http://schemas.microsoft.com/office/powerpoint/2010/main" val="2884319183"/>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22" r:id="rId12"/>
    <p:sldLayoutId id="2147484123" r:id="rId13"/>
    <p:sldLayoutId id="2147484124" r:id="rId14"/>
    <p:sldLayoutId id="2147484125" r:id="rId15"/>
    <p:sldLayoutId id="2147484126" r:id="rId16"/>
    <p:sldLayoutId id="2147484127" r:id="rId17"/>
    <p:sldLayoutId id="2147484128" r:id="rId18"/>
    <p:sldLayoutId id="2147484140" r:id="rId19"/>
    <p:sldLayoutId id="2147484130" r:id="rId20"/>
    <p:sldLayoutId id="2147484131" r:id="rId21"/>
    <p:sldLayoutId id="2147484132" r:id="rId22"/>
    <p:sldLayoutId id="2147484133" r:id="rId23"/>
    <p:sldLayoutId id="2147484134" r:id="rId24"/>
    <p:sldLayoutId id="2147484135" r:id="rId25"/>
    <p:sldLayoutId id="2147484136" r:id="rId26"/>
    <p:sldLayoutId id="2147484137" r:id="rId27"/>
  </p:sldLayoutIdLst>
  <p:hf sldNum="0" hdr="0" ft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5000">
              <a:schemeClr val="tx2"/>
            </a:gs>
            <a:gs pos="90000">
              <a:schemeClr val="tx2">
                <a:alpha val="3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2160788" y="128981"/>
            <a:ext cx="9764511"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1BE7C9B-9448-C381-7665-0C3594C2DD80}"/>
              </a:ext>
            </a:extLst>
          </p:cNvPr>
          <p:cNvPicPr>
            <a:picLocks noChangeAspect="1"/>
          </p:cNvPicPr>
          <p:nvPr userDrawn="1"/>
        </p:nvPicPr>
        <p:blipFill>
          <a:blip r:embed="rId30"/>
          <a:srcRect/>
          <a:stretch/>
        </p:blipFill>
        <p:spPr>
          <a:xfrm>
            <a:off x="190500" y="86740"/>
            <a:ext cx="1970289" cy="874270"/>
          </a:xfrm>
          <a:prstGeom prst="rect">
            <a:avLst/>
          </a:prstGeom>
        </p:spPr>
      </p:pic>
      <p:sp>
        <p:nvSpPr>
          <p:cNvPr id="2" name="TextBox 1">
            <a:extLst>
              <a:ext uri="{FF2B5EF4-FFF2-40B4-BE49-F238E27FC236}">
                <a16:creationId xmlns:a16="http://schemas.microsoft.com/office/drawing/2014/main" id="{0319D296-3ADD-602F-6280-AF09F0C8541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8" name="TextBox 7">
            <a:extLst>
              <a:ext uri="{FF2B5EF4-FFF2-40B4-BE49-F238E27FC236}">
                <a16:creationId xmlns:a16="http://schemas.microsoft.com/office/drawing/2014/main" id="{3CB3D4C0-148A-1C15-E80F-A173E101EED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1756410140"/>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 id="2147484183" r:id="rId13"/>
    <p:sldLayoutId id="2147484184" r:id="rId14"/>
    <p:sldLayoutId id="2147484185" r:id="rId15"/>
    <p:sldLayoutId id="2147484186" r:id="rId16"/>
    <p:sldLayoutId id="2147484187" r:id="rId17"/>
    <p:sldLayoutId id="2147484188" r:id="rId18"/>
    <p:sldLayoutId id="2147484189" r:id="rId19"/>
    <p:sldLayoutId id="2147484190" r:id="rId20"/>
    <p:sldLayoutId id="2147484191" r:id="rId21"/>
    <p:sldLayoutId id="2147484192" r:id="rId22"/>
    <p:sldLayoutId id="2147484193" r:id="rId23"/>
    <p:sldLayoutId id="2147484194" r:id="rId24"/>
    <p:sldLayoutId id="2147484195" r:id="rId25"/>
    <p:sldLayoutId id="2147484196" r:id="rId26"/>
    <p:sldLayoutId id="2147484197" r:id="rId27"/>
  </p:sldLayoutIdLst>
  <p:hf sldNum="0" hdr="0" ft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3"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4" name="Picture 6"/>
          <p:cNvPicPr>
            <a:picLocks noChangeAspect="1"/>
          </p:cNvPicPr>
          <p:nvPr userDrawn="1"/>
        </p:nvPicPr>
        <p:blipFill>
          <a:blip r:embed="rId4"/>
          <a:srcRect/>
          <a:stretch>
            <a:fillRect/>
          </a:stretch>
        </p:blipFill>
        <p:spPr bwMode="auto">
          <a:xfrm>
            <a:off x="6079067" y="3416309"/>
            <a:ext cx="25400" cy="3175"/>
          </a:xfrm>
          <a:prstGeom prst="rect">
            <a:avLst/>
          </a:prstGeom>
          <a:noFill/>
          <a:ln w="9525">
            <a:noFill/>
            <a:miter lim="800000"/>
            <a:headEnd/>
            <a:tailEnd/>
          </a:ln>
        </p:spPr>
      </p:pic>
      <p:sp>
        <p:nvSpPr>
          <p:cNvPr id="11" name="Text Box 14">
            <a:extLst>
              <a:ext uri="{FF2B5EF4-FFF2-40B4-BE49-F238E27FC236}">
                <a16:creationId xmlns:a16="http://schemas.microsoft.com/office/drawing/2014/main" id="{06488F25-D32D-48D0-BB8A-6B1499EB02EC}"/>
              </a:ext>
            </a:extLst>
          </p:cNvPr>
          <p:cNvSpPr txBox="1">
            <a:spLocks noChangeArrowheads="1"/>
          </p:cNvSpPr>
          <p:nvPr userDrawn="1"/>
        </p:nvSpPr>
        <p:spPr bwMode="auto">
          <a:xfrm>
            <a:off x="11218426" y="662710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a:p>
        </p:txBody>
      </p:sp>
      <p:sp>
        <p:nvSpPr>
          <p:cNvPr id="17" name="Date Placeholder 4">
            <a:extLst>
              <a:ext uri="{FF2B5EF4-FFF2-40B4-BE49-F238E27FC236}">
                <a16:creationId xmlns:a16="http://schemas.microsoft.com/office/drawing/2014/main" id="{876090B8-EB33-44F6-B805-AE75858FA42D}"/>
              </a:ext>
            </a:extLst>
          </p:cNvPr>
          <p:cNvSpPr>
            <a:spLocks noGrp="1"/>
          </p:cNvSpPr>
          <p:nvPr>
            <p:ph type="dt" sz="half" idx="2"/>
          </p:nvPr>
        </p:nvSpPr>
        <p:spPr>
          <a:xfrm>
            <a:off x="8842515" y="6653150"/>
            <a:ext cx="2761673" cy="137160"/>
          </a:xfrm>
          <a:prstGeom prst="rect">
            <a:avLst/>
          </a:prstGeom>
        </p:spPr>
        <p:txBody>
          <a:bodyPr anchor="ctr"/>
          <a:lstStyle>
            <a:lvl1pPr algn="r">
              <a:defRPr sz="900">
                <a:solidFill>
                  <a:schemeClr val="bg2">
                    <a:lumMod val="75000"/>
                  </a:schemeClr>
                </a:solidFill>
              </a:defRPr>
            </a:lvl1pPr>
          </a:lstStyle>
          <a:p>
            <a:endParaRPr lang="en-US"/>
          </a:p>
        </p:txBody>
      </p:sp>
      <p:sp>
        <p:nvSpPr>
          <p:cNvPr id="18" name="Footer Placeholder 3">
            <a:extLst>
              <a:ext uri="{FF2B5EF4-FFF2-40B4-BE49-F238E27FC236}">
                <a16:creationId xmlns:a16="http://schemas.microsoft.com/office/drawing/2014/main" id="{2F8A329A-59C1-4D23-B5E6-03FA1C182A0A}"/>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bg2">
                    <a:lumMod val="75000"/>
                  </a:schemeClr>
                </a:solidFill>
              </a:defRPr>
            </a:lvl1pPr>
          </a:lstStyle>
          <a:p>
            <a:endParaRPr lang="en-US"/>
          </a:p>
        </p:txBody>
      </p:sp>
      <p:sp>
        <p:nvSpPr>
          <p:cNvPr id="2" name="Title Placeholder 1">
            <a:extLst>
              <a:ext uri="{FF2B5EF4-FFF2-40B4-BE49-F238E27FC236}">
                <a16:creationId xmlns:a16="http://schemas.microsoft.com/office/drawing/2014/main" id="{CA18FFB5-1B4A-8A37-78CC-AC1A7AE08575}"/>
              </a:ext>
            </a:extLst>
          </p:cNvPr>
          <p:cNvSpPr>
            <a:spLocks noGrp="1"/>
          </p:cNvSpPr>
          <p:nvPr>
            <p:ph type="title"/>
          </p:nvPr>
        </p:nvSpPr>
        <p:spPr bwMode="auto">
          <a:xfrm>
            <a:off x="266699" y="128981"/>
            <a:ext cx="11658599" cy="8329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slide</a:t>
            </a:r>
          </a:p>
        </p:txBody>
      </p:sp>
    </p:spTree>
    <p:extLst>
      <p:ext uri="{BB962C8B-B14F-4D97-AF65-F5344CB8AC3E}">
        <p14:creationId xmlns:p14="http://schemas.microsoft.com/office/powerpoint/2010/main" val="199137462"/>
      </p:ext>
    </p:extLst>
  </p:cSld>
  <p:clrMap bg1="lt1" tx1="dk1" bg2="lt2" tx2="dk2" accent1="accent1" accent2="accent2" accent3="accent3" accent4="accent4" accent5="accent5" accent6="accent6" hlink="hlink" folHlink="folHlink"/>
  <p:sldLayoutIdLst>
    <p:sldLayoutId id="2147483724" r:id="rId1"/>
    <p:sldLayoutId id="2147483725" r:id="rId2"/>
  </p:sldLayoutIdLst>
  <p:hf sldNum="0" hdr="0" ft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169"/>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30188" indent="-230188" algn="l" rtl="0" eaLnBrk="1" fontAlgn="base" hangingPunct="1">
        <a:spcBef>
          <a:spcPts val="169"/>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1775"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4213" indent="-222250"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30188"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583" userDrawn="1">
          <p15:clr>
            <a:srgbClr val="F26B43"/>
          </p15:clr>
        </p15:guide>
        <p15:guide id="1" pos="7512" userDrawn="1">
          <p15:clr>
            <a:srgbClr val="5ACBF0"/>
          </p15:clr>
        </p15:guide>
        <p15:guide id="2" pos="12971">
          <p15:clr>
            <a:srgbClr val="5ACBF0"/>
          </p15:clr>
        </p15:guide>
        <p15:guide id="3" pos="168" userDrawn="1">
          <p15:clr>
            <a:srgbClr val="5ACBF0"/>
          </p15:clr>
        </p15:guide>
        <p15:guide id="5" orient="horz" pos="637" userDrawn="1">
          <p15:clr>
            <a:srgbClr val="F26B43"/>
          </p15:clr>
        </p15:guide>
        <p15:guide id="6" orient="horz"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50.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57.xml"/><Relationship Id="rId5" Type="http://schemas.openxmlformats.org/officeDocument/2006/relationships/image" Target="../media/image24.jpeg"/><Relationship Id="rId4" Type="http://schemas.openxmlformats.org/officeDocument/2006/relationships/image" Target="../media/image23.emf"/></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7.xml"/><Relationship Id="rId1" Type="http://schemas.openxmlformats.org/officeDocument/2006/relationships/slideLayout" Target="../slideLayouts/slideLayout57.xml"/><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58.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57.xml"/><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58.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0.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7.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C88CF-0C7A-9861-8509-503E88555AD9}"/>
              </a:ext>
            </a:extLst>
          </p:cNvPr>
          <p:cNvSpPr>
            <a:spLocks noGrp="1"/>
          </p:cNvSpPr>
          <p:nvPr>
            <p:ph type="title"/>
          </p:nvPr>
        </p:nvSpPr>
        <p:spPr>
          <a:xfrm>
            <a:off x="88900" y="279484"/>
            <a:ext cx="5994400" cy="1671543"/>
          </a:xfrm>
          <a:ln>
            <a:solidFill>
              <a:srgbClr val="FFC000"/>
            </a:solidFill>
          </a:ln>
        </p:spPr>
        <p:txBody>
          <a:bodyPr/>
          <a:lstStyle/>
          <a:p>
            <a:r>
              <a:rPr lang="en-US" sz="2900" dirty="0">
                <a:solidFill>
                  <a:srgbClr val="FFC000"/>
                </a:solidFill>
              </a:rPr>
              <a:t>GARRISON Dam Spillway Modification </a:t>
            </a:r>
            <a:r>
              <a:rPr lang="en-US" sz="2900" dirty="0" err="1">
                <a:solidFill>
                  <a:srgbClr val="FFC000"/>
                </a:solidFill>
              </a:rPr>
              <a:t>PRoject</a:t>
            </a:r>
            <a:endParaRPr lang="en-US" sz="2900" dirty="0">
              <a:solidFill>
                <a:srgbClr val="FFC000"/>
              </a:solidFill>
            </a:endParaRPr>
          </a:p>
        </p:txBody>
      </p:sp>
      <p:pic>
        <p:nvPicPr>
          <p:cNvPr id="10" name="Picture Placeholder 9" descr="A picture containing text, nature, road, highland&#10;&#10;Description automatically generated">
            <a:extLst>
              <a:ext uri="{FF2B5EF4-FFF2-40B4-BE49-F238E27FC236}">
                <a16:creationId xmlns:a16="http://schemas.microsoft.com/office/drawing/2014/main" id="{318ED74A-75A8-ED36-2CA5-B7CF3FB1C29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pic>
        <p:nvPicPr>
          <p:cNvPr id="12" name="Picture Placeholder 11" descr="A picture containing outdoor, sky, water, rock&#10;&#10;Description automatically generated">
            <a:extLst>
              <a:ext uri="{FF2B5EF4-FFF2-40B4-BE49-F238E27FC236}">
                <a16:creationId xmlns:a16="http://schemas.microsoft.com/office/drawing/2014/main" id="{D970652C-95DF-5DF0-8AF9-3EBBB9EF5170}"/>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a:stretch>
            <a:fillRect/>
          </a:stretch>
        </p:blipFill>
        <p:spPr/>
      </p:pic>
      <p:sp>
        <p:nvSpPr>
          <p:cNvPr id="5" name="Text Placeholder 4">
            <a:extLst>
              <a:ext uri="{FF2B5EF4-FFF2-40B4-BE49-F238E27FC236}">
                <a16:creationId xmlns:a16="http://schemas.microsoft.com/office/drawing/2014/main" id="{E65773AC-49D3-8FCD-F653-D8B40C73EAA1}"/>
              </a:ext>
            </a:extLst>
          </p:cNvPr>
          <p:cNvSpPr>
            <a:spLocks noGrp="1"/>
          </p:cNvSpPr>
          <p:nvPr>
            <p:ph type="body" sz="quarter" idx="15"/>
          </p:nvPr>
        </p:nvSpPr>
        <p:spPr>
          <a:xfrm>
            <a:off x="88900" y="2059389"/>
            <a:ext cx="5994400" cy="3307950"/>
          </a:xfrm>
          <a:ln>
            <a:solidFill>
              <a:srgbClr val="FFC000"/>
            </a:solidFill>
          </a:ln>
        </p:spPr>
        <p:txBody>
          <a:bodyPr vert="horz" lIns="91440" tIns="45720" rIns="91440" bIns="45720" rtlCol="0" anchor="t">
            <a:normAutofit/>
          </a:bodyPr>
          <a:lstStyle/>
          <a:p>
            <a:pPr fontAlgn="auto">
              <a:spcAft>
                <a:spcPts val="0"/>
              </a:spcAft>
            </a:pPr>
            <a:r>
              <a:rPr lang="en-US" sz="2200" b="1" dirty="0">
                <a:solidFill>
                  <a:srgbClr val="FFC000"/>
                </a:solidFill>
                <a:latin typeface="Arial"/>
                <a:cs typeface="Arial"/>
              </a:rPr>
              <a:t>Omaha District</a:t>
            </a:r>
          </a:p>
          <a:p>
            <a:r>
              <a:rPr lang="en-US" sz="2200" dirty="0">
                <a:solidFill>
                  <a:srgbClr val="FFC000"/>
                </a:solidFill>
                <a:latin typeface="Arial"/>
                <a:cs typeface="Arial"/>
              </a:rPr>
              <a:t>Jeff Greenwald – Project Manager</a:t>
            </a:r>
            <a:endParaRPr lang="en-US" sz="2200" dirty="0">
              <a:solidFill>
                <a:srgbClr val="FFC000"/>
              </a:solidFill>
            </a:endParaRPr>
          </a:p>
          <a:p>
            <a:pPr fontAlgn="auto">
              <a:spcAft>
                <a:spcPts val="0"/>
              </a:spcAft>
            </a:pPr>
            <a:endParaRPr lang="en-US" sz="2200" dirty="0">
              <a:solidFill>
                <a:srgbClr val="FFC000"/>
              </a:solidFill>
            </a:endParaRPr>
          </a:p>
          <a:p>
            <a:pPr fontAlgn="auto">
              <a:spcAft>
                <a:spcPts val="0"/>
              </a:spcAft>
            </a:pPr>
            <a:endParaRPr lang="en-US" sz="2200" dirty="0">
              <a:solidFill>
                <a:srgbClr val="FFC000"/>
              </a:solidFill>
            </a:endParaRPr>
          </a:p>
          <a:p>
            <a:endParaRPr lang="en-US" dirty="0"/>
          </a:p>
        </p:txBody>
      </p:sp>
    </p:spTree>
    <p:extLst>
      <p:ext uri="{BB962C8B-B14F-4D97-AF65-F5344CB8AC3E}">
        <p14:creationId xmlns:p14="http://schemas.microsoft.com/office/powerpoint/2010/main" val="2926847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E9474-07F8-BAAD-7FDF-ADEC68940F73}"/>
              </a:ext>
            </a:extLst>
          </p:cNvPr>
          <p:cNvSpPr>
            <a:spLocks noGrp="1"/>
          </p:cNvSpPr>
          <p:nvPr>
            <p:ph type="title"/>
          </p:nvPr>
        </p:nvSpPr>
        <p:spPr>
          <a:ln>
            <a:solidFill>
              <a:srgbClr val="FFC000"/>
            </a:solidFill>
          </a:ln>
        </p:spPr>
        <p:txBody>
          <a:bodyPr/>
          <a:lstStyle/>
          <a:p>
            <a:r>
              <a:rPr lang="en-US" dirty="0">
                <a:solidFill>
                  <a:srgbClr val="FFC000"/>
                </a:solidFill>
                <a:latin typeface="Arial"/>
                <a:ea typeface="ＭＳ Ｐゴシック"/>
                <a:cs typeface="Arial"/>
              </a:rPr>
              <a:t>Dam safety risks</a:t>
            </a:r>
          </a:p>
        </p:txBody>
      </p:sp>
    </p:spTree>
    <p:extLst>
      <p:ext uri="{BB962C8B-B14F-4D97-AF65-F5344CB8AC3E}">
        <p14:creationId xmlns:p14="http://schemas.microsoft.com/office/powerpoint/2010/main" val="3846504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24D2B71-6F04-40E2-9348-20DBE4594524}"/>
              </a:ext>
            </a:extLst>
          </p:cNvPr>
          <p:cNvSpPr/>
          <p:nvPr/>
        </p:nvSpPr>
        <p:spPr>
          <a:xfrm>
            <a:off x="176956" y="2970382"/>
            <a:ext cx="1883445" cy="1553448"/>
          </a:xfrm>
          <a:custGeom>
            <a:avLst/>
            <a:gdLst>
              <a:gd name="connsiteX0" fmla="*/ 0 w 1883445"/>
              <a:gd name="connsiteY0" fmla="*/ 155345 h 1553448"/>
              <a:gd name="connsiteX1" fmla="*/ 155345 w 1883445"/>
              <a:gd name="connsiteY1" fmla="*/ 0 h 1553448"/>
              <a:gd name="connsiteX2" fmla="*/ 1728100 w 1883445"/>
              <a:gd name="connsiteY2" fmla="*/ 0 h 1553448"/>
              <a:gd name="connsiteX3" fmla="*/ 1883445 w 1883445"/>
              <a:gd name="connsiteY3" fmla="*/ 155345 h 1553448"/>
              <a:gd name="connsiteX4" fmla="*/ 1883445 w 1883445"/>
              <a:gd name="connsiteY4" fmla="*/ 1398103 h 1553448"/>
              <a:gd name="connsiteX5" fmla="*/ 1728100 w 1883445"/>
              <a:gd name="connsiteY5" fmla="*/ 1553448 h 1553448"/>
              <a:gd name="connsiteX6" fmla="*/ 155345 w 1883445"/>
              <a:gd name="connsiteY6" fmla="*/ 1553448 h 1553448"/>
              <a:gd name="connsiteX7" fmla="*/ 0 w 1883445"/>
              <a:gd name="connsiteY7" fmla="*/ 1398103 h 1553448"/>
              <a:gd name="connsiteX8" fmla="*/ 0 w 1883445"/>
              <a:gd name="connsiteY8" fmla="*/ 155345 h 155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3445" h="1553448">
                <a:moveTo>
                  <a:pt x="0" y="155345"/>
                </a:moveTo>
                <a:cubicBezTo>
                  <a:pt x="0" y="69550"/>
                  <a:pt x="69550" y="0"/>
                  <a:pt x="155345" y="0"/>
                </a:cubicBezTo>
                <a:lnTo>
                  <a:pt x="1728100" y="0"/>
                </a:lnTo>
                <a:cubicBezTo>
                  <a:pt x="1813895" y="0"/>
                  <a:pt x="1883445" y="69550"/>
                  <a:pt x="1883445" y="155345"/>
                </a:cubicBezTo>
                <a:lnTo>
                  <a:pt x="1883445" y="1398103"/>
                </a:lnTo>
                <a:cubicBezTo>
                  <a:pt x="1883445" y="1483898"/>
                  <a:pt x="1813895" y="1553448"/>
                  <a:pt x="1728100" y="1553448"/>
                </a:cubicBezTo>
                <a:lnTo>
                  <a:pt x="155345" y="1553448"/>
                </a:lnTo>
                <a:cubicBezTo>
                  <a:pt x="69550" y="1553448"/>
                  <a:pt x="0" y="1483898"/>
                  <a:pt x="0" y="1398103"/>
                </a:cubicBezTo>
                <a:lnTo>
                  <a:pt x="0" y="155345"/>
                </a:lnTo>
                <a:close/>
              </a:path>
            </a:pathLst>
          </a:custGeom>
          <a:gradFill flip="none" rotWithShape="1">
            <a:gsLst>
              <a:gs pos="0">
                <a:schemeClr val="accent6">
                  <a:lumMod val="75000"/>
                  <a:alpha val="75000"/>
                </a:schemeClr>
              </a:gs>
              <a:gs pos="97000">
                <a:schemeClr val="accent6">
                  <a:lumMod val="50000"/>
                </a:schemeClr>
              </a:gs>
            </a:gsLst>
            <a:lin ang="5400000" scaled="1"/>
            <a:tileRect/>
          </a:gradFill>
          <a:ln w="25400" cap="flat" cmpd="sng" algn="ctr">
            <a:solidFill>
              <a:srgbClr val="000000">
                <a:lumMod val="65000"/>
                <a:lumOff val="3500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35749" tIns="218629" rIns="35749" bIns="551511" numCol="1" spcCol="1270" anchor="t" anchorCtr="0">
            <a:noAutofit/>
          </a:bodyPr>
          <a:lstStyle/>
          <a:p>
            <a:pPr marL="0" lvl="1" indent="0" algn="ctr" defTabSz="889000">
              <a:lnSpc>
                <a:spcPct val="90000"/>
              </a:lnSpc>
              <a:spcBef>
                <a:spcPct val="0"/>
              </a:spcBef>
              <a:spcAft>
                <a:spcPct val="15000"/>
              </a:spcAft>
              <a:buNone/>
            </a:pPr>
            <a:endParaRPr lang="en-US" sz="1200" b="1" kern="1200">
              <a:solidFill>
                <a:schemeClr val="tx2"/>
              </a:solidFill>
              <a:latin typeface="Arial"/>
              <a:ea typeface="+mn-ea"/>
              <a:cs typeface="+mn-cs"/>
            </a:endParaRPr>
          </a:p>
          <a:p>
            <a:pPr marL="0" lvl="1" indent="0" algn="ctr" defTabSz="889000">
              <a:lnSpc>
                <a:spcPct val="90000"/>
              </a:lnSpc>
              <a:spcBef>
                <a:spcPct val="0"/>
              </a:spcBef>
              <a:spcAft>
                <a:spcPct val="15000"/>
              </a:spcAft>
              <a:buNone/>
            </a:pPr>
            <a:r>
              <a:rPr lang="en-US" sz="2000" kern="1200">
                <a:solidFill>
                  <a:schemeClr val="tx2"/>
                </a:solidFill>
                <a:latin typeface="Arial"/>
                <a:ea typeface="+mn-ea"/>
                <a:cs typeface="+mn-cs"/>
              </a:rPr>
              <a:t>ROUTINE DAM SAFETY PROGRAM</a:t>
            </a:r>
          </a:p>
        </p:txBody>
      </p:sp>
      <p:sp>
        <p:nvSpPr>
          <p:cNvPr id="10" name="Shape 9">
            <a:extLst>
              <a:ext uri="{FF2B5EF4-FFF2-40B4-BE49-F238E27FC236}">
                <a16:creationId xmlns:a16="http://schemas.microsoft.com/office/drawing/2014/main" id="{D7656E0B-BA59-469C-A753-025C89038C2B}"/>
              </a:ext>
            </a:extLst>
          </p:cNvPr>
          <p:cNvSpPr/>
          <p:nvPr/>
        </p:nvSpPr>
        <p:spPr>
          <a:xfrm>
            <a:off x="1239724" y="3337930"/>
            <a:ext cx="2107102" cy="2107102"/>
          </a:xfrm>
          <a:prstGeom prst="leftCircularArrow">
            <a:avLst>
              <a:gd name="adj1" fmla="val 3293"/>
              <a:gd name="adj2" fmla="val 406596"/>
              <a:gd name="adj3" fmla="val 2254054"/>
              <a:gd name="adj4" fmla="val 7797337"/>
              <a:gd name="adj5" fmla="val 3842"/>
            </a:avLst>
          </a:prstGeom>
          <a:solidFill>
            <a:schemeClr val="tx1"/>
          </a:solidFill>
          <a:ln>
            <a:noFill/>
          </a:ln>
        </p:spPr>
        <p:style>
          <a:lnRef idx="0">
            <a:scrgbClr r="0" g="0" b="0"/>
          </a:lnRef>
          <a:fillRef idx="1">
            <a:scrgbClr r="0" g="0" b="0"/>
          </a:fillRef>
          <a:effectRef idx="0">
            <a:schemeClr val="accent6">
              <a:tint val="60000"/>
              <a:hueOff val="0"/>
              <a:satOff val="0"/>
              <a:lumOff val="0"/>
              <a:alphaOff val="0"/>
            </a:schemeClr>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BFFB7676-CD10-4792-B11B-1FB529ECC610}"/>
              </a:ext>
            </a:extLst>
          </p:cNvPr>
          <p:cNvSpPr/>
          <p:nvPr/>
        </p:nvSpPr>
        <p:spPr>
          <a:xfrm>
            <a:off x="567621" y="4330868"/>
            <a:ext cx="1674173" cy="808197"/>
          </a:xfrm>
          <a:custGeom>
            <a:avLst/>
            <a:gdLst>
              <a:gd name="connsiteX0" fmla="*/ 0 w 1674173"/>
              <a:gd name="connsiteY0" fmla="*/ 66576 h 665763"/>
              <a:gd name="connsiteX1" fmla="*/ 66576 w 1674173"/>
              <a:gd name="connsiteY1" fmla="*/ 0 h 665763"/>
              <a:gd name="connsiteX2" fmla="*/ 1607597 w 1674173"/>
              <a:gd name="connsiteY2" fmla="*/ 0 h 665763"/>
              <a:gd name="connsiteX3" fmla="*/ 1674173 w 1674173"/>
              <a:gd name="connsiteY3" fmla="*/ 66576 h 665763"/>
              <a:gd name="connsiteX4" fmla="*/ 1674173 w 1674173"/>
              <a:gd name="connsiteY4" fmla="*/ 599187 h 665763"/>
              <a:gd name="connsiteX5" fmla="*/ 1607597 w 1674173"/>
              <a:gd name="connsiteY5" fmla="*/ 665763 h 665763"/>
              <a:gd name="connsiteX6" fmla="*/ 66576 w 1674173"/>
              <a:gd name="connsiteY6" fmla="*/ 665763 h 665763"/>
              <a:gd name="connsiteX7" fmla="*/ 0 w 1674173"/>
              <a:gd name="connsiteY7" fmla="*/ 599187 h 665763"/>
              <a:gd name="connsiteX8" fmla="*/ 0 w 1674173"/>
              <a:gd name="connsiteY8" fmla="*/ 66576 h 66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4173" h="665763">
                <a:moveTo>
                  <a:pt x="0" y="66576"/>
                </a:moveTo>
                <a:cubicBezTo>
                  <a:pt x="0" y="29807"/>
                  <a:pt x="29807" y="0"/>
                  <a:pt x="66576" y="0"/>
                </a:cubicBezTo>
                <a:lnTo>
                  <a:pt x="1607597" y="0"/>
                </a:lnTo>
                <a:cubicBezTo>
                  <a:pt x="1644366" y="0"/>
                  <a:pt x="1674173" y="29807"/>
                  <a:pt x="1674173" y="66576"/>
                </a:cubicBezTo>
                <a:lnTo>
                  <a:pt x="1674173" y="599187"/>
                </a:lnTo>
                <a:cubicBezTo>
                  <a:pt x="1674173" y="635956"/>
                  <a:pt x="1644366" y="665763"/>
                  <a:pt x="1607597" y="665763"/>
                </a:cubicBezTo>
                <a:lnTo>
                  <a:pt x="66576" y="665763"/>
                </a:lnTo>
                <a:cubicBezTo>
                  <a:pt x="29807" y="665763"/>
                  <a:pt x="0" y="635956"/>
                  <a:pt x="0" y="599187"/>
                </a:cubicBezTo>
                <a:lnTo>
                  <a:pt x="0" y="66576"/>
                </a:lnTo>
                <a:close/>
              </a:path>
            </a:pathLst>
          </a:custGeom>
          <a:solidFill>
            <a:schemeClr val="tx2"/>
          </a:solidFill>
          <a:ln>
            <a:solidFill>
              <a:schemeClr val="tx1"/>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6170" tIns="37280" rIns="46170" bIns="37280" numCol="1" spcCol="1270" anchor="ctr" anchorCtr="0">
            <a:noAutofit/>
          </a:bodyPr>
          <a:lstStyle/>
          <a:p>
            <a:pPr marL="0" lvl="0" indent="0" algn="ctr" defTabSz="622300">
              <a:lnSpc>
                <a:spcPct val="90000"/>
              </a:lnSpc>
              <a:spcBef>
                <a:spcPct val="0"/>
              </a:spcBef>
              <a:spcAft>
                <a:spcPct val="35000"/>
              </a:spcAft>
              <a:buNone/>
            </a:pPr>
            <a:r>
              <a:rPr lang="en-US" sz="1400" b="0" kern="1200"/>
              <a:t>Every 10 Years</a:t>
            </a:r>
          </a:p>
        </p:txBody>
      </p:sp>
      <p:sp>
        <p:nvSpPr>
          <p:cNvPr id="12" name="Freeform: Shape 11">
            <a:extLst>
              <a:ext uri="{FF2B5EF4-FFF2-40B4-BE49-F238E27FC236}">
                <a16:creationId xmlns:a16="http://schemas.microsoft.com/office/drawing/2014/main" id="{512089A8-817B-4047-B6ED-3DB06E49AB5B}"/>
              </a:ext>
            </a:extLst>
          </p:cNvPr>
          <p:cNvSpPr/>
          <p:nvPr/>
        </p:nvSpPr>
        <p:spPr>
          <a:xfrm>
            <a:off x="2600100" y="3005990"/>
            <a:ext cx="1883445" cy="1553448"/>
          </a:xfrm>
          <a:custGeom>
            <a:avLst/>
            <a:gdLst>
              <a:gd name="connsiteX0" fmla="*/ 0 w 1883445"/>
              <a:gd name="connsiteY0" fmla="*/ 155345 h 1553448"/>
              <a:gd name="connsiteX1" fmla="*/ 155345 w 1883445"/>
              <a:gd name="connsiteY1" fmla="*/ 0 h 1553448"/>
              <a:gd name="connsiteX2" fmla="*/ 1728100 w 1883445"/>
              <a:gd name="connsiteY2" fmla="*/ 0 h 1553448"/>
              <a:gd name="connsiteX3" fmla="*/ 1883445 w 1883445"/>
              <a:gd name="connsiteY3" fmla="*/ 155345 h 1553448"/>
              <a:gd name="connsiteX4" fmla="*/ 1883445 w 1883445"/>
              <a:gd name="connsiteY4" fmla="*/ 1398103 h 1553448"/>
              <a:gd name="connsiteX5" fmla="*/ 1728100 w 1883445"/>
              <a:gd name="connsiteY5" fmla="*/ 1553448 h 1553448"/>
              <a:gd name="connsiteX6" fmla="*/ 155345 w 1883445"/>
              <a:gd name="connsiteY6" fmla="*/ 1553448 h 1553448"/>
              <a:gd name="connsiteX7" fmla="*/ 0 w 1883445"/>
              <a:gd name="connsiteY7" fmla="*/ 1398103 h 1553448"/>
              <a:gd name="connsiteX8" fmla="*/ 0 w 1883445"/>
              <a:gd name="connsiteY8" fmla="*/ 155345 h 155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3445" h="1553448">
                <a:moveTo>
                  <a:pt x="0" y="155345"/>
                </a:moveTo>
                <a:cubicBezTo>
                  <a:pt x="0" y="69550"/>
                  <a:pt x="69550" y="0"/>
                  <a:pt x="155345" y="0"/>
                </a:cubicBezTo>
                <a:lnTo>
                  <a:pt x="1728100" y="0"/>
                </a:lnTo>
                <a:cubicBezTo>
                  <a:pt x="1813895" y="0"/>
                  <a:pt x="1883445" y="69550"/>
                  <a:pt x="1883445" y="155345"/>
                </a:cubicBezTo>
                <a:lnTo>
                  <a:pt x="1883445" y="1398103"/>
                </a:lnTo>
                <a:cubicBezTo>
                  <a:pt x="1883445" y="1483898"/>
                  <a:pt x="1813895" y="1553448"/>
                  <a:pt x="1728100" y="1553448"/>
                </a:cubicBezTo>
                <a:lnTo>
                  <a:pt x="155345" y="1553448"/>
                </a:lnTo>
                <a:cubicBezTo>
                  <a:pt x="69550" y="1553448"/>
                  <a:pt x="0" y="1483898"/>
                  <a:pt x="0" y="1398103"/>
                </a:cubicBezTo>
                <a:lnTo>
                  <a:pt x="0" y="155345"/>
                </a:lnTo>
                <a:close/>
              </a:path>
            </a:pathLst>
          </a:custGeom>
          <a:gradFill flip="none" rotWithShape="1">
            <a:gsLst>
              <a:gs pos="0">
                <a:schemeClr val="accent6">
                  <a:lumMod val="75000"/>
                  <a:alpha val="75000"/>
                </a:schemeClr>
              </a:gs>
              <a:gs pos="97000">
                <a:schemeClr val="accent6">
                  <a:lumMod val="50000"/>
                </a:schemeClr>
              </a:gs>
            </a:gsLst>
            <a:lin ang="5400000" scaled="1"/>
            <a:tileRect/>
          </a:gradFill>
          <a:ln w="25400" cap="flat" cmpd="sng" algn="ctr">
            <a:solidFill>
              <a:srgbClr val="000000">
                <a:lumMod val="65000"/>
                <a:lumOff val="3500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35749" tIns="551511" rIns="35749" bIns="365760" numCol="1" spcCol="1270" anchor="b" anchorCtr="0">
            <a:noAutofit/>
          </a:bodyPr>
          <a:lstStyle/>
          <a:p>
            <a:pPr marL="0" lvl="1" algn="ctr" defTabSz="889000">
              <a:lnSpc>
                <a:spcPct val="90000"/>
              </a:lnSpc>
              <a:spcBef>
                <a:spcPct val="0"/>
              </a:spcBef>
              <a:spcAft>
                <a:spcPct val="15000"/>
              </a:spcAft>
            </a:pPr>
            <a:r>
              <a:rPr lang="en-US" sz="2000" spc="-10">
                <a:solidFill>
                  <a:schemeClr val="tx2"/>
                </a:solidFill>
                <a:latin typeface="Arial"/>
              </a:rPr>
              <a:t>PERIODIC ASSESSMENT</a:t>
            </a:r>
          </a:p>
        </p:txBody>
      </p:sp>
      <p:sp>
        <p:nvSpPr>
          <p:cNvPr id="17" name="Arrow: Circular 16">
            <a:extLst>
              <a:ext uri="{FF2B5EF4-FFF2-40B4-BE49-F238E27FC236}">
                <a16:creationId xmlns:a16="http://schemas.microsoft.com/office/drawing/2014/main" id="{6F399064-F2F3-45DA-83D4-1370B8B91394}"/>
              </a:ext>
            </a:extLst>
          </p:cNvPr>
          <p:cNvSpPr/>
          <p:nvPr/>
        </p:nvSpPr>
        <p:spPr>
          <a:xfrm>
            <a:off x="3637276" y="1970681"/>
            <a:ext cx="2347336" cy="2347336"/>
          </a:xfrm>
          <a:prstGeom prst="circularArrow">
            <a:avLst>
              <a:gd name="adj1" fmla="val 2956"/>
              <a:gd name="adj2" fmla="val 362092"/>
              <a:gd name="adj3" fmla="val 19462397"/>
              <a:gd name="adj4" fmla="val 12925609"/>
              <a:gd name="adj5" fmla="val 3449"/>
            </a:avLst>
          </a:prstGeom>
          <a:solidFill>
            <a:schemeClr val="tx1"/>
          </a:solidFill>
        </p:spPr>
        <p:style>
          <a:lnRef idx="0">
            <a:schemeClr val="accent6">
              <a:tint val="60000"/>
              <a:hueOff val="0"/>
              <a:satOff val="0"/>
              <a:lumOff val="0"/>
              <a:alphaOff val="0"/>
            </a:schemeClr>
          </a:lnRef>
          <a:fillRef idx="1">
            <a:schemeClr val="accent6">
              <a:tint val="60000"/>
              <a:hueOff val="0"/>
              <a:satOff val="0"/>
              <a:lumOff val="0"/>
              <a:alphaOff val="0"/>
            </a:schemeClr>
          </a:fillRef>
          <a:effectRef idx="0">
            <a:schemeClr val="accent6">
              <a:tint val="60000"/>
              <a:hueOff val="0"/>
              <a:satOff val="0"/>
              <a:lumOff val="0"/>
              <a:alphaOff val="0"/>
            </a:schemeClr>
          </a:effectRef>
          <a:fontRef idx="minor">
            <a:schemeClr val="dk1">
              <a:hueOff val="0"/>
              <a:satOff val="0"/>
              <a:lumOff val="0"/>
              <a:alphaOff val="0"/>
            </a:schemeClr>
          </a:fontRef>
        </p:style>
      </p:sp>
      <p:sp>
        <p:nvSpPr>
          <p:cNvPr id="18" name="Freeform: Shape 17">
            <a:extLst>
              <a:ext uri="{FF2B5EF4-FFF2-40B4-BE49-F238E27FC236}">
                <a16:creationId xmlns:a16="http://schemas.microsoft.com/office/drawing/2014/main" id="{320ACBD3-B256-4E08-B458-6F0BA8E4B93D}"/>
              </a:ext>
            </a:extLst>
          </p:cNvPr>
          <p:cNvSpPr/>
          <p:nvPr/>
        </p:nvSpPr>
        <p:spPr>
          <a:xfrm>
            <a:off x="3018567" y="2485430"/>
            <a:ext cx="1674173" cy="808197"/>
          </a:xfrm>
          <a:custGeom>
            <a:avLst/>
            <a:gdLst>
              <a:gd name="connsiteX0" fmla="*/ 0 w 1674173"/>
              <a:gd name="connsiteY0" fmla="*/ 80820 h 808197"/>
              <a:gd name="connsiteX1" fmla="*/ 80820 w 1674173"/>
              <a:gd name="connsiteY1" fmla="*/ 0 h 808197"/>
              <a:gd name="connsiteX2" fmla="*/ 1593353 w 1674173"/>
              <a:gd name="connsiteY2" fmla="*/ 0 h 808197"/>
              <a:gd name="connsiteX3" fmla="*/ 1674173 w 1674173"/>
              <a:gd name="connsiteY3" fmla="*/ 80820 h 808197"/>
              <a:gd name="connsiteX4" fmla="*/ 1674173 w 1674173"/>
              <a:gd name="connsiteY4" fmla="*/ 727377 h 808197"/>
              <a:gd name="connsiteX5" fmla="*/ 1593353 w 1674173"/>
              <a:gd name="connsiteY5" fmla="*/ 808197 h 808197"/>
              <a:gd name="connsiteX6" fmla="*/ 80820 w 1674173"/>
              <a:gd name="connsiteY6" fmla="*/ 808197 h 808197"/>
              <a:gd name="connsiteX7" fmla="*/ 0 w 1674173"/>
              <a:gd name="connsiteY7" fmla="*/ 727377 h 808197"/>
              <a:gd name="connsiteX8" fmla="*/ 0 w 1674173"/>
              <a:gd name="connsiteY8" fmla="*/ 80820 h 808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4173" h="808197">
                <a:moveTo>
                  <a:pt x="0" y="80820"/>
                </a:moveTo>
                <a:cubicBezTo>
                  <a:pt x="0" y="36184"/>
                  <a:pt x="36184" y="0"/>
                  <a:pt x="80820" y="0"/>
                </a:cubicBezTo>
                <a:lnTo>
                  <a:pt x="1593353" y="0"/>
                </a:lnTo>
                <a:cubicBezTo>
                  <a:pt x="1637989" y="0"/>
                  <a:pt x="1674173" y="36184"/>
                  <a:pt x="1674173" y="80820"/>
                </a:cubicBezTo>
                <a:lnTo>
                  <a:pt x="1674173" y="727377"/>
                </a:lnTo>
                <a:cubicBezTo>
                  <a:pt x="1674173" y="772013"/>
                  <a:pt x="1637989" y="808197"/>
                  <a:pt x="1593353" y="808197"/>
                </a:cubicBezTo>
                <a:lnTo>
                  <a:pt x="80820" y="808197"/>
                </a:lnTo>
                <a:cubicBezTo>
                  <a:pt x="36184" y="808197"/>
                  <a:pt x="0" y="772013"/>
                  <a:pt x="0" y="727377"/>
                </a:cubicBezTo>
                <a:lnTo>
                  <a:pt x="0" y="80820"/>
                </a:lnTo>
                <a:close/>
              </a:path>
            </a:pathLst>
          </a:custGeom>
          <a:solidFill>
            <a:srgbClr val="FFFFFF"/>
          </a:solidFill>
          <a:ln w="25400" cap="flat" cmpd="sng" algn="ctr">
            <a:solidFill>
              <a:srgbClr val="000000"/>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0341" tIns="41451" rIns="50341" bIns="41451" numCol="1" spcCol="1270" anchor="ctr" anchorCtr="0">
            <a:noAutofit/>
          </a:bodyPr>
          <a:lstStyle/>
          <a:p>
            <a:pPr marL="0" lvl="0" indent="0" algn="ctr" defTabSz="622300">
              <a:lnSpc>
                <a:spcPct val="90000"/>
              </a:lnSpc>
              <a:spcBef>
                <a:spcPct val="0"/>
              </a:spcBef>
              <a:spcAft>
                <a:spcPct val="35000"/>
              </a:spcAft>
              <a:buNone/>
            </a:pPr>
            <a:r>
              <a:rPr lang="en-US" sz="1400" b="0" kern="1200">
                <a:solidFill>
                  <a:srgbClr val="000000">
                    <a:hueOff val="0"/>
                    <a:satOff val="0"/>
                    <a:lumOff val="0"/>
                    <a:alphaOff val="0"/>
                  </a:srgbClr>
                </a:solidFill>
                <a:latin typeface="Arial"/>
                <a:ea typeface="+mn-ea"/>
                <a:cs typeface="+mn-cs"/>
              </a:rPr>
              <a:t>Potential Deficiency Identified Requiring Further Evaluation</a:t>
            </a:r>
          </a:p>
        </p:txBody>
      </p:sp>
      <p:sp>
        <p:nvSpPr>
          <p:cNvPr id="19" name="Freeform: Shape 18">
            <a:extLst>
              <a:ext uri="{FF2B5EF4-FFF2-40B4-BE49-F238E27FC236}">
                <a16:creationId xmlns:a16="http://schemas.microsoft.com/office/drawing/2014/main" id="{3805AC23-A229-425B-86D7-68F6CD8637D6}"/>
              </a:ext>
            </a:extLst>
          </p:cNvPr>
          <p:cNvSpPr/>
          <p:nvPr/>
        </p:nvSpPr>
        <p:spPr>
          <a:xfrm>
            <a:off x="5023243" y="2934773"/>
            <a:ext cx="1883445" cy="1553448"/>
          </a:xfrm>
          <a:custGeom>
            <a:avLst/>
            <a:gdLst>
              <a:gd name="connsiteX0" fmla="*/ 0 w 1883445"/>
              <a:gd name="connsiteY0" fmla="*/ 155345 h 1553448"/>
              <a:gd name="connsiteX1" fmla="*/ 155345 w 1883445"/>
              <a:gd name="connsiteY1" fmla="*/ 0 h 1553448"/>
              <a:gd name="connsiteX2" fmla="*/ 1728100 w 1883445"/>
              <a:gd name="connsiteY2" fmla="*/ 0 h 1553448"/>
              <a:gd name="connsiteX3" fmla="*/ 1883445 w 1883445"/>
              <a:gd name="connsiteY3" fmla="*/ 155345 h 1553448"/>
              <a:gd name="connsiteX4" fmla="*/ 1883445 w 1883445"/>
              <a:gd name="connsiteY4" fmla="*/ 1398103 h 1553448"/>
              <a:gd name="connsiteX5" fmla="*/ 1728100 w 1883445"/>
              <a:gd name="connsiteY5" fmla="*/ 1553448 h 1553448"/>
              <a:gd name="connsiteX6" fmla="*/ 155345 w 1883445"/>
              <a:gd name="connsiteY6" fmla="*/ 1553448 h 1553448"/>
              <a:gd name="connsiteX7" fmla="*/ 0 w 1883445"/>
              <a:gd name="connsiteY7" fmla="*/ 1398103 h 1553448"/>
              <a:gd name="connsiteX8" fmla="*/ 0 w 1883445"/>
              <a:gd name="connsiteY8" fmla="*/ 155345 h 155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3445" h="1553448">
                <a:moveTo>
                  <a:pt x="0" y="155345"/>
                </a:moveTo>
                <a:cubicBezTo>
                  <a:pt x="0" y="69550"/>
                  <a:pt x="69550" y="0"/>
                  <a:pt x="155345" y="0"/>
                </a:cubicBezTo>
                <a:lnTo>
                  <a:pt x="1728100" y="0"/>
                </a:lnTo>
                <a:cubicBezTo>
                  <a:pt x="1813895" y="0"/>
                  <a:pt x="1883445" y="69550"/>
                  <a:pt x="1883445" y="155345"/>
                </a:cubicBezTo>
                <a:lnTo>
                  <a:pt x="1883445" y="1398103"/>
                </a:lnTo>
                <a:cubicBezTo>
                  <a:pt x="1883445" y="1483898"/>
                  <a:pt x="1813895" y="1553448"/>
                  <a:pt x="1728100" y="1553448"/>
                </a:cubicBezTo>
                <a:lnTo>
                  <a:pt x="155345" y="1553448"/>
                </a:lnTo>
                <a:cubicBezTo>
                  <a:pt x="69550" y="1553448"/>
                  <a:pt x="0" y="1483898"/>
                  <a:pt x="0" y="1398103"/>
                </a:cubicBezTo>
                <a:lnTo>
                  <a:pt x="0" y="155345"/>
                </a:lnTo>
                <a:close/>
              </a:path>
            </a:pathLst>
          </a:custGeom>
          <a:gradFill flip="none" rotWithShape="1">
            <a:gsLst>
              <a:gs pos="0">
                <a:schemeClr val="accent6">
                  <a:lumMod val="75000"/>
                  <a:alpha val="75000"/>
                </a:schemeClr>
              </a:gs>
              <a:gs pos="97000">
                <a:schemeClr val="accent6">
                  <a:lumMod val="50000"/>
                </a:schemeClr>
              </a:gs>
            </a:gsLst>
            <a:lin ang="5400000" scaled="1"/>
            <a:tileRect/>
          </a:gradFill>
          <a:ln w="25400" cap="flat" cmpd="sng" algn="ctr">
            <a:solidFill>
              <a:srgbClr val="000000">
                <a:lumMod val="65000"/>
                <a:lumOff val="3500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35749" tIns="274320" rIns="35749" bIns="551511" numCol="1" spcCol="1270" anchor="t" anchorCtr="0">
            <a:noAutofit/>
          </a:bodyPr>
          <a:lstStyle/>
          <a:p>
            <a:pPr marL="0" lvl="1" indent="0" algn="ctr" defTabSz="889000">
              <a:lnSpc>
                <a:spcPct val="90000"/>
              </a:lnSpc>
              <a:spcBef>
                <a:spcPct val="0"/>
              </a:spcBef>
              <a:spcAft>
                <a:spcPct val="15000"/>
              </a:spcAft>
              <a:buNone/>
            </a:pPr>
            <a:r>
              <a:rPr lang="en-US" sz="2000" kern="1200">
                <a:solidFill>
                  <a:schemeClr val="tx2"/>
                </a:solidFill>
                <a:latin typeface="Arial"/>
                <a:ea typeface="+mn-ea"/>
                <a:cs typeface="+mn-cs"/>
              </a:rPr>
              <a:t>ISSUE EVALUATION STUDY</a:t>
            </a:r>
          </a:p>
        </p:txBody>
      </p:sp>
      <p:sp>
        <p:nvSpPr>
          <p:cNvPr id="20" name="Shape 19">
            <a:extLst>
              <a:ext uri="{FF2B5EF4-FFF2-40B4-BE49-F238E27FC236}">
                <a16:creationId xmlns:a16="http://schemas.microsoft.com/office/drawing/2014/main" id="{ED16EE50-84C9-44B5-B580-F8C7267EB59A}"/>
              </a:ext>
            </a:extLst>
          </p:cNvPr>
          <p:cNvSpPr/>
          <p:nvPr/>
        </p:nvSpPr>
        <p:spPr>
          <a:xfrm>
            <a:off x="6076115" y="3355948"/>
            <a:ext cx="2106673" cy="2106673"/>
          </a:xfrm>
          <a:prstGeom prst="leftCircularArrow">
            <a:avLst>
              <a:gd name="adj1" fmla="val 3294"/>
              <a:gd name="adj2" fmla="val 406685"/>
              <a:gd name="adj3" fmla="val 2182196"/>
              <a:gd name="adj4" fmla="val 7847575"/>
              <a:gd name="adj5" fmla="val 3843"/>
            </a:avLst>
          </a:prstGeom>
          <a:solidFill>
            <a:schemeClr val="tx1"/>
          </a:solidFill>
        </p:spPr>
        <p:style>
          <a:lnRef idx="0">
            <a:schemeClr val="accent6">
              <a:tint val="60000"/>
              <a:hueOff val="0"/>
              <a:satOff val="0"/>
              <a:lumOff val="0"/>
              <a:alphaOff val="0"/>
            </a:schemeClr>
          </a:lnRef>
          <a:fillRef idx="1">
            <a:schemeClr val="accent6">
              <a:tint val="60000"/>
              <a:hueOff val="0"/>
              <a:satOff val="0"/>
              <a:lumOff val="0"/>
              <a:alphaOff val="0"/>
            </a:schemeClr>
          </a:fillRef>
          <a:effectRef idx="0">
            <a:schemeClr val="accent6">
              <a:tint val="60000"/>
              <a:hueOff val="0"/>
              <a:satOff val="0"/>
              <a:lumOff val="0"/>
              <a:alphaOff val="0"/>
            </a:schemeClr>
          </a:effectRef>
          <a:fontRef idx="minor">
            <a:schemeClr val="dk1">
              <a:hueOff val="0"/>
              <a:satOff val="0"/>
              <a:lumOff val="0"/>
              <a:alphaOff val="0"/>
            </a:schemeClr>
          </a:fontRef>
        </p:style>
      </p:sp>
      <p:sp>
        <p:nvSpPr>
          <p:cNvPr id="21" name="Freeform: Shape 20">
            <a:extLst>
              <a:ext uri="{FF2B5EF4-FFF2-40B4-BE49-F238E27FC236}">
                <a16:creationId xmlns:a16="http://schemas.microsoft.com/office/drawing/2014/main" id="{CA892E9F-31BA-4ABF-AEFD-CBBE0F034230}"/>
              </a:ext>
            </a:extLst>
          </p:cNvPr>
          <p:cNvSpPr/>
          <p:nvPr/>
        </p:nvSpPr>
        <p:spPr>
          <a:xfrm>
            <a:off x="5412061" y="4330868"/>
            <a:ext cx="1674173" cy="808197"/>
          </a:xfrm>
          <a:custGeom>
            <a:avLst/>
            <a:gdLst>
              <a:gd name="connsiteX0" fmla="*/ 0 w 1674173"/>
              <a:gd name="connsiteY0" fmla="*/ 80820 h 808197"/>
              <a:gd name="connsiteX1" fmla="*/ 80820 w 1674173"/>
              <a:gd name="connsiteY1" fmla="*/ 0 h 808197"/>
              <a:gd name="connsiteX2" fmla="*/ 1593353 w 1674173"/>
              <a:gd name="connsiteY2" fmla="*/ 0 h 808197"/>
              <a:gd name="connsiteX3" fmla="*/ 1674173 w 1674173"/>
              <a:gd name="connsiteY3" fmla="*/ 80820 h 808197"/>
              <a:gd name="connsiteX4" fmla="*/ 1674173 w 1674173"/>
              <a:gd name="connsiteY4" fmla="*/ 727377 h 808197"/>
              <a:gd name="connsiteX5" fmla="*/ 1593353 w 1674173"/>
              <a:gd name="connsiteY5" fmla="*/ 808197 h 808197"/>
              <a:gd name="connsiteX6" fmla="*/ 80820 w 1674173"/>
              <a:gd name="connsiteY6" fmla="*/ 808197 h 808197"/>
              <a:gd name="connsiteX7" fmla="*/ 0 w 1674173"/>
              <a:gd name="connsiteY7" fmla="*/ 727377 h 808197"/>
              <a:gd name="connsiteX8" fmla="*/ 0 w 1674173"/>
              <a:gd name="connsiteY8" fmla="*/ 80820 h 808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4173" h="808197">
                <a:moveTo>
                  <a:pt x="0" y="80820"/>
                </a:moveTo>
                <a:cubicBezTo>
                  <a:pt x="0" y="36184"/>
                  <a:pt x="36184" y="0"/>
                  <a:pt x="80820" y="0"/>
                </a:cubicBezTo>
                <a:lnTo>
                  <a:pt x="1593353" y="0"/>
                </a:lnTo>
                <a:cubicBezTo>
                  <a:pt x="1637989" y="0"/>
                  <a:pt x="1674173" y="36184"/>
                  <a:pt x="1674173" y="80820"/>
                </a:cubicBezTo>
                <a:lnTo>
                  <a:pt x="1674173" y="727377"/>
                </a:lnTo>
                <a:cubicBezTo>
                  <a:pt x="1674173" y="772013"/>
                  <a:pt x="1637989" y="808197"/>
                  <a:pt x="1593353" y="808197"/>
                </a:cubicBezTo>
                <a:lnTo>
                  <a:pt x="80820" y="808197"/>
                </a:lnTo>
                <a:cubicBezTo>
                  <a:pt x="36184" y="808197"/>
                  <a:pt x="0" y="772013"/>
                  <a:pt x="0" y="727377"/>
                </a:cubicBezTo>
                <a:lnTo>
                  <a:pt x="0" y="80820"/>
                </a:lnTo>
                <a:close/>
              </a:path>
            </a:pathLst>
          </a:custGeom>
          <a:solidFill>
            <a:srgbClr val="FFFFFF"/>
          </a:solidFill>
          <a:ln w="25400" cap="flat" cmpd="sng" algn="ctr">
            <a:solidFill>
              <a:srgbClr val="000000"/>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0341" tIns="41451" rIns="50341" bIns="41451" numCol="1" spcCol="1270" anchor="ctr" anchorCtr="0">
            <a:noAutofit/>
          </a:bodyPr>
          <a:lstStyle/>
          <a:p>
            <a:pPr marL="0" lvl="0" indent="0" algn="ctr" defTabSz="622300">
              <a:lnSpc>
                <a:spcPct val="90000"/>
              </a:lnSpc>
              <a:spcBef>
                <a:spcPct val="0"/>
              </a:spcBef>
              <a:spcAft>
                <a:spcPct val="35000"/>
              </a:spcAft>
              <a:buNone/>
            </a:pPr>
            <a:r>
              <a:rPr lang="en-US" sz="1400" kern="1200"/>
              <a:t>Issue Confirmed to Warrant Further Action</a:t>
            </a:r>
            <a:endParaRPr lang="en-US" sz="1400" b="0" u="sng" kern="1200">
              <a:latin typeface="Arial"/>
              <a:ea typeface="+mn-ea"/>
              <a:cs typeface="+mn-cs"/>
            </a:endParaRPr>
          </a:p>
        </p:txBody>
      </p:sp>
      <p:sp>
        <p:nvSpPr>
          <p:cNvPr id="23" name="Freeform: Shape 22">
            <a:extLst>
              <a:ext uri="{FF2B5EF4-FFF2-40B4-BE49-F238E27FC236}">
                <a16:creationId xmlns:a16="http://schemas.microsoft.com/office/drawing/2014/main" id="{FDC16852-BF9A-472C-9829-648463A62F7D}"/>
              </a:ext>
            </a:extLst>
          </p:cNvPr>
          <p:cNvSpPr/>
          <p:nvPr/>
        </p:nvSpPr>
        <p:spPr>
          <a:xfrm>
            <a:off x="7446387" y="3005990"/>
            <a:ext cx="1883445" cy="1553448"/>
          </a:xfrm>
          <a:custGeom>
            <a:avLst/>
            <a:gdLst>
              <a:gd name="connsiteX0" fmla="*/ 0 w 1883445"/>
              <a:gd name="connsiteY0" fmla="*/ 155345 h 1553448"/>
              <a:gd name="connsiteX1" fmla="*/ 155345 w 1883445"/>
              <a:gd name="connsiteY1" fmla="*/ 0 h 1553448"/>
              <a:gd name="connsiteX2" fmla="*/ 1728100 w 1883445"/>
              <a:gd name="connsiteY2" fmla="*/ 0 h 1553448"/>
              <a:gd name="connsiteX3" fmla="*/ 1883445 w 1883445"/>
              <a:gd name="connsiteY3" fmla="*/ 155345 h 1553448"/>
              <a:gd name="connsiteX4" fmla="*/ 1883445 w 1883445"/>
              <a:gd name="connsiteY4" fmla="*/ 1398103 h 1553448"/>
              <a:gd name="connsiteX5" fmla="*/ 1728100 w 1883445"/>
              <a:gd name="connsiteY5" fmla="*/ 1553448 h 1553448"/>
              <a:gd name="connsiteX6" fmla="*/ 155345 w 1883445"/>
              <a:gd name="connsiteY6" fmla="*/ 1553448 h 1553448"/>
              <a:gd name="connsiteX7" fmla="*/ 0 w 1883445"/>
              <a:gd name="connsiteY7" fmla="*/ 1398103 h 1553448"/>
              <a:gd name="connsiteX8" fmla="*/ 0 w 1883445"/>
              <a:gd name="connsiteY8" fmla="*/ 155345 h 155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3445" h="1553448">
                <a:moveTo>
                  <a:pt x="0" y="155345"/>
                </a:moveTo>
                <a:cubicBezTo>
                  <a:pt x="0" y="69550"/>
                  <a:pt x="69550" y="0"/>
                  <a:pt x="155345" y="0"/>
                </a:cubicBezTo>
                <a:lnTo>
                  <a:pt x="1728100" y="0"/>
                </a:lnTo>
                <a:cubicBezTo>
                  <a:pt x="1813895" y="0"/>
                  <a:pt x="1883445" y="69550"/>
                  <a:pt x="1883445" y="155345"/>
                </a:cubicBezTo>
                <a:lnTo>
                  <a:pt x="1883445" y="1398103"/>
                </a:lnTo>
                <a:cubicBezTo>
                  <a:pt x="1883445" y="1483898"/>
                  <a:pt x="1813895" y="1553448"/>
                  <a:pt x="1728100" y="1553448"/>
                </a:cubicBezTo>
                <a:lnTo>
                  <a:pt x="155345" y="1553448"/>
                </a:lnTo>
                <a:cubicBezTo>
                  <a:pt x="69550" y="1553448"/>
                  <a:pt x="0" y="1483898"/>
                  <a:pt x="0" y="1398103"/>
                </a:cubicBezTo>
                <a:lnTo>
                  <a:pt x="0" y="155345"/>
                </a:lnTo>
                <a:close/>
              </a:path>
            </a:pathLst>
          </a:custGeom>
          <a:gradFill flip="none" rotWithShape="1">
            <a:gsLst>
              <a:gs pos="0">
                <a:schemeClr val="accent6">
                  <a:lumMod val="75000"/>
                  <a:alpha val="75000"/>
                </a:schemeClr>
              </a:gs>
              <a:gs pos="97000">
                <a:schemeClr val="accent6">
                  <a:lumMod val="50000"/>
                </a:schemeClr>
              </a:gs>
            </a:gsLst>
            <a:lin ang="5400000" scaled="1"/>
            <a:tileRect/>
          </a:gradFill>
          <a:ln w="25400" cap="flat" cmpd="sng" algn="ctr">
            <a:solidFill>
              <a:srgbClr val="000000">
                <a:lumMod val="65000"/>
                <a:lumOff val="3500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35749" tIns="551511" rIns="35749" bIns="218629" numCol="1" spcCol="1270" anchor="t" anchorCtr="0">
            <a:noAutofit/>
          </a:bodyPr>
          <a:lstStyle/>
          <a:p>
            <a:pPr marL="0" lvl="1" indent="0" algn="ctr" defTabSz="889000">
              <a:lnSpc>
                <a:spcPct val="90000"/>
              </a:lnSpc>
              <a:spcBef>
                <a:spcPct val="0"/>
              </a:spcBef>
              <a:spcAft>
                <a:spcPct val="15000"/>
              </a:spcAft>
              <a:buNone/>
            </a:pPr>
            <a:r>
              <a:rPr lang="en-US" sz="2000" kern="1200" spc="-10" baseline="0">
                <a:solidFill>
                  <a:schemeClr val="tx2"/>
                </a:solidFill>
                <a:latin typeface="Arial"/>
                <a:ea typeface="+mn-ea"/>
                <a:cs typeface="+mn-cs"/>
              </a:rPr>
              <a:t>DAM SAFETY </a:t>
            </a:r>
            <a:r>
              <a:rPr lang="en-US" sz="2000" kern="1200" spc="-40" baseline="0">
                <a:solidFill>
                  <a:schemeClr val="tx2"/>
                </a:solidFill>
                <a:latin typeface="Arial"/>
                <a:ea typeface="+mn-ea"/>
                <a:cs typeface="+mn-cs"/>
              </a:rPr>
              <a:t>MODIFICATION</a:t>
            </a:r>
            <a:r>
              <a:rPr lang="en-US" sz="2000" kern="1200" spc="-10" baseline="0">
                <a:solidFill>
                  <a:schemeClr val="tx2"/>
                </a:solidFill>
                <a:latin typeface="Arial"/>
                <a:ea typeface="+mn-ea"/>
                <a:cs typeface="+mn-cs"/>
              </a:rPr>
              <a:t> STUDY</a:t>
            </a:r>
          </a:p>
        </p:txBody>
      </p:sp>
      <p:sp>
        <p:nvSpPr>
          <p:cNvPr id="26" name="Arrow: Circular 25">
            <a:extLst>
              <a:ext uri="{FF2B5EF4-FFF2-40B4-BE49-F238E27FC236}">
                <a16:creationId xmlns:a16="http://schemas.microsoft.com/office/drawing/2014/main" id="{3066DF2F-17D4-49FB-832D-D6F78CF4F051}"/>
              </a:ext>
            </a:extLst>
          </p:cNvPr>
          <p:cNvSpPr/>
          <p:nvPr/>
        </p:nvSpPr>
        <p:spPr>
          <a:xfrm>
            <a:off x="8483563" y="1970681"/>
            <a:ext cx="2347336" cy="2347336"/>
          </a:xfrm>
          <a:prstGeom prst="circularArrow">
            <a:avLst>
              <a:gd name="adj1" fmla="val 2956"/>
              <a:gd name="adj2" fmla="val 362092"/>
              <a:gd name="adj3" fmla="val 19462397"/>
              <a:gd name="adj4" fmla="val 12575511"/>
              <a:gd name="adj5" fmla="val 3449"/>
            </a:avLst>
          </a:prstGeom>
          <a:solidFill>
            <a:schemeClr val="tx1"/>
          </a:solidFill>
        </p:spPr>
        <p:style>
          <a:lnRef idx="0">
            <a:schemeClr val="accent6">
              <a:tint val="60000"/>
              <a:hueOff val="0"/>
              <a:satOff val="0"/>
              <a:lumOff val="0"/>
              <a:alphaOff val="0"/>
            </a:schemeClr>
          </a:lnRef>
          <a:fillRef idx="1">
            <a:schemeClr val="accent6">
              <a:tint val="60000"/>
              <a:hueOff val="0"/>
              <a:satOff val="0"/>
              <a:lumOff val="0"/>
              <a:alphaOff val="0"/>
            </a:schemeClr>
          </a:fillRef>
          <a:effectRef idx="0">
            <a:schemeClr val="accent6">
              <a:tint val="60000"/>
              <a:hueOff val="0"/>
              <a:satOff val="0"/>
              <a:lumOff val="0"/>
              <a:alphaOff val="0"/>
            </a:schemeClr>
          </a:effectRef>
          <a:fontRef idx="minor">
            <a:schemeClr val="dk1">
              <a:hueOff val="0"/>
              <a:satOff val="0"/>
              <a:lumOff val="0"/>
              <a:alphaOff val="0"/>
            </a:schemeClr>
          </a:fontRef>
        </p:style>
      </p:sp>
      <p:sp>
        <p:nvSpPr>
          <p:cNvPr id="29" name="Freeform: Shape 28">
            <a:extLst>
              <a:ext uri="{FF2B5EF4-FFF2-40B4-BE49-F238E27FC236}">
                <a16:creationId xmlns:a16="http://schemas.microsoft.com/office/drawing/2014/main" id="{4783C876-86E1-4E41-A440-B1F301D7CFDC}"/>
              </a:ext>
            </a:extLst>
          </p:cNvPr>
          <p:cNvSpPr/>
          <p:nvPr/>
        </p:nvSpPr>
        <p:spPr>
          <a:xfrm>
            <a:off x="7864931" y="2601891"/>
            <a:ext cx="1674173" cy="808197"/>
          </a:xfrm>
          <a:custGeom>
            <a:avLst/>
            <a:gdLst>
              <a:gd name="connsiteX0" fmla="*/ 0 w 1674173"/>
              <a:gd name="connsiteY0" fmla="*/ 80820 h 808197"/>
              <a:gd name="connsiteX1" fmla="*/ 80820 w 1674173"/>
              <a:gd name="connsiteY1" fmla="*/ 0 h 808197"/>
              <a:gd name="connsiteX2" fmla="*/ 1593353 w 1674173"/>
              <a:gd name="connsiteY2" fmla="*/ 0 h 808197"/>
              <a:gd name="connsiteX3" fmla="*/ 1674173 w 1674173"/>
              <a:gd name="connsiteY3" fmla="*/ 80820 h 808197"/>
              <a:gd name="connsiteX4" fmla="*/ 1674173 w 1674173"/>
              <a:gd name="connsiteY4" fmla="*/ 727377 h 808197"/>
              <a:gd name="connsiteX5" fmla="*/ 1593353 w 1674173"/>
              <a:gd name="connsiteY5" fmla="*/ 808197 h 808197"/>
              <a:gd name="connsiteX6" fmla="*/ 80820 w 1674173"/>
              <a:gd name="connsiteY6" fmla="*/ 808197 h 808197"/>
              <a:gd name="connsiteX7" fmla="*/ 0 w 1674173"/>
              <a:gd name="connsiteY7" fmla="*/ 727377 h 808197"/>
              <a:gd name="connsiteX8" fmla="*/ 0 w 1674173"/>
              <a:gd name="connsiteY8" fmla="*/ 80820 h 808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4173" h="808197">
                <a:moveTo>
                  <a:pt x="0" y="80820"/>
                </a:moveTo>
                <a:cubicBezTo>
                  <a:pt x="0" y="36184"/>
                  <a:pt x="36184" y="0"/>
                  <a:pt x="80820" y="0"/>
                </a:cubicBezTo>
                <a:lnTo>
                  <a:pt x="1593353" y="0"/>
                </a:lnTo>
                <a:cubicBezTo>
                  <a:pt x="1637989" y="0"/>
                  <a:pt x="1674173" y="36184"/>
                  <a:pt x="1674173" y="80820"/>
                </a:cubicBezTo>
                <a:lnTo>
                  <a:pt x="1674173" y="727377"/>
                </a:lnTo>
                <a:cubicBezTo>
                  <a:pt x="1674173" y="772013"/>
                  <a:pt x="1637989" y="808197"/>
                  <a:pt x="1593353" y="808197"/>
                </a:cubicBezTo>
                <a:lnTo>
                  <a:pt x="80820" y="808197"/>
                </a:lnTo>
                <a:cubicBezTo>
                  <a:pt x="36184" y="808197"/>
                  <a:pt x="0" y="772013"/>
                  <a:pt x="0" y="727377"/>
                </a:cubicBezTo>
                <a:lnTo>
                  <a:pt x="0" y="80820"/>
                </a:lnTo>
                <a:close/>
              </a:path>
            </a:pathLst>
          </a:custGeom>
          <a:solidFill>
            <a:srgbClr val="FFFFFF"/>
          </a:solidFill>
          <a:ln w="25400" cap="flat" cmpd="sng" algn="ctr">
            <a:solidFill>
              <a:srgbClr val="000000"/>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0341" tIns="41451" rIns="50341" bIns="41451" numCol="1" spcCol="1270" anchor="ctr" anchorCtr="0">
            <a:noAutofit/>
          </a:bodyPr>
          <a:lstStyle/>
          <a:p>
            <a:pPr marL="0" lvl="0" indent="0" algn="ctr" defTabSz="622300">
              <a:lnSpc>
                <a:spcPct val="90000"/>
              </a:lnSpc>
              <a:spcBef>
                <a:spcPct val="0"/>
              </a:spcBef>
              <a:spcAft>
                <a:spcPct val="35000"/>
              </a:spcAft>
              <a:buNone/>
            </a:pPr>
            <a:r>
              <a:rPr lang="en-US" sz="1400" b="0" kern="1200">
                <a:solidFill>
                  <a:srgbClr val="000000">
                    <a:hueOff val="0"/>
                    <a:satOff val="0"/>
                    <a:lumOff val="0"/>
                    <a:alphaOff val="0"/>
                  </a:srgbClr>
                </a:solidFill>
                <a:latin typeface="Arial"/>
                <a:ea typeface="+mn-ea"/>
                <a:cs typeface="+mn-cs"/>
              </a:rPr>
              <a:t>Selection</a:t>
            </a:r>
            <a:r>
              <a:rPr lang="en-US" sz="1400" kern="1200"/>
              <a:t> of Alternatives to Reduce Risk to an Acceptable Level</a:t>
            </a:r>
          </a:p>
        </p:txBody>
      </p:sp>
      <p:sp>
        <p:nvSpPr>
          <p:cNvPr id="30" name="Freeform: Shape 29">
            <a:extLst>
              <a:ext uri="{FF2B5EF4-FFF2-40B4-BE49-F238E27FC236}">
                <a16:creationId xmlns:a16="http://schemas.microsoft.com/office/drawing/2014/main" id="{8C53E268-FC87-4ECD-9857-41E701F08A0F}"/>
              </a:ext>
            </a:extLst>
          </p:cNvPr>
          <p:cNvSpPr/>
          <p:nvPr/>
        </p:nvSpPr>
        <p:spPr>
          <a:xfrm>
            <a:off x="9869530" y="2934773"/>
            <a:ext cx="2011680" cy="1553448"/>
          </a:xfrm>
          <a:custGeom>
            <a:avLst/>
            <a:gdLst>
              <a:gd name="connsiteX0" fmla="*/ 0 w 1883445"/>
              <a:gd name="connsiteY0" fmla="*/ 155345 h 1553448"/>
              <a:gd name="connsiteX1" fmla="*/ 155345 w 1883445"/>
              <a:gd name="connsiteY1" fmla="*/ 0 h 1553448"/>
              <a:gd name="connsiteX2" fmla="*/ 1728100 w 1883445"/>
              <a:gd name="connsiteY2" fmla="*/ 0 h 1553448"/>
              <a:gd name="connsiteX3" fmla="*/ 1883445 w 1883445"/>
              <a:gd name="connsiteY3" fmla="*/ 155345 h 1553448"/>
              <a:gd name="connsiteX4" fmla="*/ 1883445 w 1883445"/>
              <a:gd name="connsiteY4" fmla="*/ 1398103 h 1553448"/>
              <a:gd name="connsiteX5" fmla="*/ 1728100 w 1883445"/>
              <a:gd name="connsiteY5" fmla="*/ 1553448 h 1553448"/>
              <a:gd name="connsiteX6" fmla="*/ 155345 w 1883445"/>
              <a:gd name="connsiteY6" fmla="*/ 1553448 h 1553448"/>
              <a:gd name="connsiteX7" fmla="*/ 0 w 1883445"/>
              <a:gd name="connsiteY7" fmla="*/ 1398103 h 1553448"/>
              <a:gd name="connsiteX8" fmla="*/ 0 w 1883445"/>
              <a:gd name="connsiteY8" fmla="*/ 155345 h 155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3445" h="1553448">
                <a:moveTo>
                  <a:pt x="0" y="155345"/>
                </a:moveTo>
                <a:cubicBezTo>
                  <a:pt x="0" y="69550"/>
                  <a:pt x="69550" y="0"/>
                  <a:pt x="155345" y="0"/>
                </a:cubicBezTo>
                <a:lnTo>
                  <a:pt x="1728100" y="0"/>
                </a:lnTo>
                <a:cubicBezTo>
                  <a:pt x="1813895" y="0"/>
                  <a:pt x="1883445" y="69550"/>
                  <a:pt x="1883445" y="155345"/>
                </a:cubicBezTo>
                <a:lnTo>
                  <a:pt x="1883445" y="1398103"/>
                </a:lnTo>
                <a:cubicBezTo>
                  <a:pt x="1883445" y="1483898"/>
                  <a:pt x="1813895" y="1553448"/>
                  <a:pt x="1728100" y="1553448"/>
                </a:cubicBezTo>
                <a:lnTo>
                  <a:pt x="155345" y="1553448"/>
                </a:lnTo>
                <a:cubicBezTo>
                  <a:pt x="69550" y="1553448"/>
                  <a:pt x="0" y="1483898"/>
                  <a:pt x="0" y="1398103"/>
                </a:cubicBezTo>
                <a:lnTo>
                  <a:pt x="0" y="155345"/>
                </a:lnTo>
                <a:close/>
              </a:path>
            </a:pathLst>
          </a:custGeom>
          <a:gradFill flip="none" rotWithShape="1">
            <a:gsLst>
              <a:gs pos="0">
                <a:schemeClr val="accent6">
                  <a:lumMod val="75000"/>
                  <a:alpha val="75000"/>
                </a:schemeClr>
              </a:gs>
              <a:gs pos="97000">
                <a:schemeClr val="accent6">
                  <a:lumMod val="50000"/>
                </a:schemeClr>
              </a:gs>
            </a:gsLst>
            <a:lin ang="5400000" scaled="1"/>
            <a:tileRect/>
          </a:gradFill>
          <a:ln w="25400" cap="flat" cmpd="sng" algn="ctr">
            <a:solidFill>
              <a:srgbClr val="000000">
                <a:lumMod val="65000"/>
                <a:lumOff val="3500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35749" tIns="274320" rIns="35749" bIns="551511" numCol="1" spcCol="1270" anchor="t" anchorCtr="0">
            <a:noAutofit/>
          </a:bodyPr>
          <a:lstStyle/>
          <a:p>
            <a:pPr marL="0" lvl="1" indent="0" algn="ctr" defTabSz="755650">
              <a:lnSpc>
                <a:spcPct val="90000"/>
              </a:lnSpc>
              <a:spcBef>
                <a:spcPct val="0"/>
              </a:spcBef>
              <a:spcAft>
                <a:spcPct val="15000"/>
              </a:spcAft>
              <a:buNone/>
            </a:pPr>
            <a:r>
              <a:rPr lang="en-US" sz="2000" kern="1200">
                <a:solidFill>
                  <a:schemeClr val="tx2"/>
                </a:solidFill>
                <a:latin typeface="Arial"/>
                <a:ea typeface="+mn-ea"/>
                <a:cs typeface="+mn-cs"/>
              </a:rPr>
              <a:t>PLANNING, ENGINEERING, AND DESIGN</a:t>
            </a:r>
          </a:p>
        </p:txBody>
      </p:sp>
      <p:sp>
        <p:nvSpPr>
          <p:cNvPr id="31" name="Freeform: Shape 30">
            <a:extLst>
              <a:ext uri="{FF2B5EF4-FFF2-40B4-BE49-F238E27FC236}">
                <a16:creationId xmlns:a16="http://schemas.microsoft.com/office/drawing/2014/main" id="{E1B61D56-AFA0-4D12-B0B8-9C34D0DB8EF4}"/>
              </a:ext>
            </a:extLst>
          </p:cNvPr>
          <p:cNvSpPr/>
          <p:nvPr/>
        </p:nvSpPr>
        <p:spPr>
          <a:xfrm>
            <a:off x="10252751" y="4346390"/>
            <a:ext cx="1779593" cy="808197"/>
          </a:xfrm>
          <a:custGeom>
            <a:avLst/>
            <a:gdLst>
              <a:gd name="connsiteX0" fmla="*/ 0 w 1674173"/>
              <a:gd name="connsiteY0" fmla="*/ 80820 h 808197"/>
              <a:gd name="connsiteX1" fmla="*/ 80820 w 1674173"/>
              <a:gd name="connsiteY1" fmla="*/ 0 h 808197"/>
              <a:gd name="connsiteX2" fmla="*/ 1593353 w 1674173"/>
              <a:gd name="connsiteY2" fmla="*/ 0 h 808197"/>
              <a:gd name="connsiteX3" fmla="*/ 1674173 w 1674173"/>
              <a:gd name="connsiteY3" fmla="*/ 80820 h 808197"/>
              <a:gd name="connsiteX4" fmla="*/ 1674173 w 1674173"/>
              <a:gd name="connsiteY4" fmla="*/ 727377 h 808197"/>
              <a:gd name="connsiteX5" fmla="*/ 1593353 w 1674173"/>
              <a:gd name="connsiteY5" fmla="*/ 808197 h 808197"/>
              <a:gd name="connsiteX6" fmla="*/ 80820 w 1674173"/>
              <a:gd name="connsiteY6" fmla="*/ 808197 h 808197"/>
              <a:gd name="connsiteX7" fmla="*/ 0 w 1674173"/>
              <a:gd name="connsiteY7" fmla="*/ 727377 h 808197"/>
              <a:gd name="connsiteX8" fmla="*/ 0 w 1674173"/>
              <a:gd name="connsiteY8" fmla="*/ 80820 h 808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4173" h="808197">
                <a:moveTo>
                  <a:pt x="0" y="80820"/>
                </a:moveTo>
                <a:cubicBezTo>
                  <a:pt x="0" y="36184"/>
                  <a:pt x="36184" y="0"/>
                  <a:pt x="80820" y="0"/>
                </a:cubicBezTo>
                <a:lnTo>
                  <a:pt x="1593353" y="0"/>
                </a:lnTo>
                <a:cubicBezTo>
                  <a:pt x="1637989" y="0"/>
                  <a:pt x="1674173" y="36184"/>
                  <a:pt x="1674173" y="80820"/>
                </a:cubicBezTo>
                <a:lnTo>
                  <a:pt x="1674173" y="727377"/>
                </a:lnTo>
                <a:cubicBezTo>
                  <a:pt x="1674173" y="772013"/>
                  <a:pt x="1637989" y="808197"/>
                  <a:pt x="1593353" y="808197"/>
                </a:cubicBezTo>
                <a:lnTo>
                  <a:pt x="80820" y="808197"/>
                </a:lnTo>
                <a:cubicBezTo>
                  <a:pt x="36184" y="808197"/>
                  <a:pt x="0" y="772013"/>
                  <a:pt x="0" y="727377"/>
                </a:cubicBezTo>
                <a:lnTo>
                  <a:pt x="0" y="80820"/>
                </a:lnTo>
                <a:close/>
              </a:path>
            </a:pathLst>
          </a:custGeom>
          <a:solidFill>
            <a:srgbClr val="FFFFFF"/>
          </a:solidFill>
          <a:ln w="25400" cap="flat" cmpd="sng" algn="ctr">
            <a:solidFill>
              <a:srgbClr val="000000"/>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0341" tIns="41451" rIns="50341" bIns="41451" numCol="1" spcCol="1270" anchor="ctr" anchorCtr="0">
            <a:noAutofit/>
          </a:bodyPr>
          <a:lstStyle/>
          <a:p>
            <a:pPr marL="0" lvl="0" indent="0" algn="ctr" defTabSz="622300">
              <a:lnSpc>
                <a:spcPct val="90000"/>
              </a:lnSpc>
              <a:spcBef>
                <a:spcPct val="0"/>
              </a:spcBef>
              <a:spcAft>
                <a:spcPct val="35000"/>
              </a:spcAft>
              <a:buNone/>
            </a:pPr>
            <a:r>
              <a:rPr lang="en-US" sz="1400" b="0" kern="1200">
                <a:solidFill>
                  <a:srgbClr val="000000">
                    <a:hueOff val="0"/>
                    <a:satOff val="0"/>
                    <a:lumOff val="0"/>
                    <a:alphaOff val="0"/>
                  </a:srgbClr>
                </a:solidFill>
                <a:latin typeface="Arial"/>
                <a:ea typeface="+mn-ea"/>
                <a:cs typeface="+mn-cs"/>
              </a:rPr>
              <a:t>Construction</a:t>
            </a:r>
          </a:p>
        </p:txBody>
      </p:sp>
      <p:sp>
        <p:nvSpPr>
          <p:cNvPr id="16" name="Title 1">
            <a:extLst>
              <a:ext uri="{FF2B5EF4-FFF2-40B4-BE49-F238E27FC236}">
                <a16:creationId xmlns:a16="http://schemas.microsoft.com/office/drawing/2014/main" id="{60BDDB13-DD8A-43A2-A915-9891D1B8F65E}"/>
              </a:ext>
            </a:extLst>
          </p:cNvPr>
          <p:cNvSpPr txBox="1">
            <a:spLocks/>
          </p:cNvSpPr>
          <p:nvPr/>
        </p:nvSpPr>
        <p:spPr bwMode="auto">
          <a:xfrm>
            <a:off x="981074" y="274642"/>
            <a:ext cx="10315575" cy="8064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kern="1200" cap="all">
                <a:solidFill>
                  <a:schemeClr val="tx1"/>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pPr algn="ctr">
              <a:defRPr/>
            </a:pPr>
            <a:r>
              <a:rPr lang="en-US" kern="0">
                <a:solidFill>
                  <a:srgbClr val="000000"/>
                </a:solidFill>
              </a:rPr>
              <a:t>How does the corps Manage Risk?</a:t>
            </a:r>
          </a:p>
        </p:txBody>
      </p:sp>
      <p:sp>
        <p:nvSpPr>
          <p:cNvPr id="36" name="Content Placeholder 2">
            <a:extLst>
              <a:ext uri="{FF2B5EF4-FFF2-40B4-BE49-F238E27FC236}">
                <a16:creationId xmlns:a16="http://schemas.microsoft.com/office/drawing/2014/main" id="{0DEFEED5-5ADC-46E2-A21F-387982C28400}"/>
              </a:ext>
            </a:extLst>
          </p:cNvPr>
          <p:cNvSpPr txBox="1">
            <a:spLocks/>
          </p:cNvSpPr>
          <p:nvPr/>
        </p:nvSpPr>
        <p:spPr bwMode="auto">
          <a:xfrm>
            <a:off x="418186" y="1197250"/>
            <a:ext cx="11511022" cy="4072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24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SzPct val="75000"/>
              <a:buFont typeface="Arial" charset="0"/>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SzPct val="75000"/>
              <a:buFont typeface="Wingdings 3" pitchFamily="18" charset="2"/>
              <a:buChar char="w"/>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50000"/>
              <a:buFont typeface="Wingdings" pitchFamily="2" charset="2"/>
              <a:buChar char="¡"/>
              <a:defRPr sz="2000">
                <a:solidFill>
                  <a:schemeClr val="tx1"/>
                </a:solidFill>
                <a:latin typeface="+mn-lt"/>
                <a:ea typeface="ＭＳ Ｐゴシック" charset="-128"/>
              </a:defRPr>
            </a:lvl5pPr>
            <a:lvl6pPr marL="2514600" indent="-228600" algn="l" rtl="0" fontAlgn="base">
              <a:spcBef>
                <a:spcPct val="20000"/>
              </a:spcBef>
              <a:spcAft>
                <a:spcPct val="0"/>
              </a:spcAft>
              <a:buSzPct val="50000"/>
              <a:buFont typeface="Wingdings" charset="2"/>
              <a:buChar char="¡"/>
              <a:defRPr sz="2000">
                <a:solidFill>
                  <a:schemeClr val="tx1"/>
                </a:solidFill>
                <a:latin typeface="+mn-lt"/>
                <a:ea typeface="ＭＳ Ｐゴシック" charset="-128"/>
              </a:defRPr>
            </a:lvl6pPr>
            <a:lvl7pPr marL="2971800" indent="-228600" algn="l" rtl="0" fontAlgn="base">
              <a:spcBef>
                <a:spcPct val="20000"/>
              </a:spcBef>
              <a:spcAft>
                <a:spcPct val="0"/>
              </a:spcAft>
              <a:buSzPct val="50000"/>
              <a:buFont typeface="Wingdings" charset="2"/>
              <a:buChar char="¡"/>
              <a:defRPr sz="2000">
                <a:solidFill>
                  <a:schemeClr val="tx1"/>
                </a:solidFill>
                <a:latin typeface="+mn-lt"/>
                <a:ea typeface="ＭＳ Ｐゴシック" charset="-128"/>
              </a:defRPr>
            </a:lvl7pPr>
            <a:lvl8pPr marL="3429000" indent="-228600" algn="l" rtl="0" fontAlgn="base">
              <a:spcBef>
                <a:spcPct val="20000"/>
              </a:spcBef>
              <a:spcAft>
                <a:spcPct val="0"/>
              </a:spcAft>
              <a:buSzPct val="50000"/>
              <a:buFont typeface="Wingdings" charset="2"/>
              <a:buChar char="¡"/>
              <a:defRPr sz="2000">
                <a:solidFill>
                  <a:schemeClr val="tx1"/>
                </a:solidFill>
                <a:latin typeface="+mn-lt"/>
                <a:ea typeface="ＭＳ Ｐゴシック" charset="-128"/>
              </a:defRPr>
            </a:lvl8pPr>
            <a:lvl9pPr marL="3886200" indent="-228600" algn="l" rtl="0" fontAlgn="base">
              <a:spcBef>
                <a:spcPct val="20000"/>
              </a:spcBef>
              <a:spcAft>
                <a:spcPct val="0"/>
              </a:spcAft>
              <a:buSzPct val="50000"/>
              <a:buFont typeface="Wingdings" charset="2"/>
              <a:buChar char="¡"/>
              <a:defRPr sz="2000">
                <a:solidFill>
                  <a:schemeClr val="tx1"/>
                </a:solidFill>
                <a:latin typeface="+mn-lt"/>
                <a:ea typeface="ＭＳ Ｐゴシック" charset="-128"/>
              </a:defRPr>
            </a:lvl9pPr>
          </a:lstStyle>
          <a:p>
            <a:pPr marL="290513" lvl="1">
              <a:spcBef>
                <a:spcPts val="600"/>
              </a:spcBef>
              <a:buFont typeface="Wingdings" pitchFamily="2" charset="2"/>
              <a:buChar char="q"/>
              <a:defRPr/>
            </a:pPr>
            <a:r>
              <a:rPr lang="en-US" sz="1800" kern="0">
                <a:solidFill>
                  <a:srgbClr val="000000"/>
                </a:solidFill>
              </a:rPr>
              <a:t>U.S. Army Corps of Engineers risk management process:</a:t>
            </a:r>
          </a:p>
        </p:txBody>
      </p:sp>
      <p:sp>
        <p:nvSpPr>
          <p:cNvPr id="39" name="Arc 38">
            <a:extLst>
              <a:ext uri="{FF2B5EF4-FFF2-40B4-BE49-F238E27FC236}">
                <a16:creationId xmlns:a16="http://schemas.microsoft.com/office/drawing/2014/main" id="{58CAFCBB-93F2-44C4-B07A-A089D56F763A}"/>
              </a:ext>
            </a:extLst>
          </p:cNvPr>
          <p:cNvSpPr/>
          <p:nvPr/>
        </p:nvSpPr>
        <p:spPr>
          <a:xfrm rot="19184938">
            <a:off x="253350" y="1815929"/>
            <a:ext cx="7132320" cy="7223760"/>
          </a:xfrm>
          <a:prstGeom prst="arc">
            <a:avLst>
              <a:gd name="adj1" fmla="val 16490469"/>
              <a:gd name="adj2" fmla="val 20229697"/>
            </a:avLst>
          </a:prstGeom>
          <a:noFill/>
          <a:ln w="60325">
            <a:solidFill>
              <a:schemeClr val="tx1"/>
            </a:solidFill>
          </a:ln>
        </p:spPr>
        <p:style>
          <a:lnRef idx="0">
            <a:schemeClr val="accent6">
              <a:tint val="60000"/>
              <a:hueOff val="0"/>
              <a:satOff val="0"/>
              <a:lumOff val="0"/>
              <a:alphaOff val="0"/>
            </a:schemeClr>
          </a:lnRef>
          <a:fillRef idx="1">
            <a:schemeClr val="accent6">
              <a:tint val="60000"/>
              <a:hueOff val="0"/>
              <a:satOff val="0"/>
              <a:lumOff val="0"/>
              <a:alphaOff val="0"/>
            </a:schemeClr>
          </a:fillRef>
          <a:effectRef idx="0">
            <a:schemeClr val="accent6">
              <a:tint val="60000"/>
              <a:hueOff val="0"/>
              <a:satOff val="0"/>
              <a:lumOff val="0"/>
              <a:alphaOff val="0"/>
            </a:schemeClr>
          </a:effectRef>
          <a:fontRef idx="minor">
            <a:schemeClr val="dk1">
              <a:hueOff val="0"/>
              <a:satOff val="0"/>
              <a:lumOff val="0"/>
              <a:alphaOff val="0"/>
            </a:schemeClr>
          </a:fontRef>
        </p:style>
        <p:txBody>
          <a:bodyPr rtlCol="0" anchor="ctr"/>
          <a:lstStyle/>
          <a:p>
            <a:pPr algn="ctr"/>
            <a:endParaRPr lang="en-US"/>
          </a:p>
        </p:txBody>
      </p:sp>
      <p:sp>
        <p:nvSpPr>
          <p:cNvPr id="37" name="Freeform: Shape 36">
            <a:extLst>
              <a:ext uri="{FF2B5EF4-FFF2-40B4-BE49-F238E27FC236}">
                <a16:creationId xmlns:a16="http://schemas.microsoft.com/office/drawing/2014/main" id="{41FF70BF-C66A-4961-95BC-0A60616D6AE6}"/>
              </a:ext>
            </a:extLst>
          </p:cNvPr>
          <p:cNvSpPr/>
          <p:nvPr/>
        </p:nvSpPr>
        <p:spPr>
          <a:xfrm>
            <a:off x="567621" y="2485430"/>
            <a:ext cx="1674173" cy="808197"/>
          </a:xfrm>
          <a:custGeom>
            <a:avLst/>
            <a:gdLst>
              <a:gd name="connsiteX0" fmla="*/ 0 w 1674173"/>
              <a:gd name="connsiteY0" fmla="*/ 80820 h 808197"/>
              <a:gd name="connsiteX1" fmla="*/ 80820 w 1674173"/>
              <a:gd name="connsiteY1" fmla="*/ 0 h 808197"/>
              <a:gd name="connsiteX2" fmla="*/ 1593353 w 1674173"/>
              <a:gd name="connsiteY2" fmla="*/ 0 h 808197"/>
              <a:gd name="connsiteX3" fmla="*/ 1674173 w 1674173"/>
              <a:gd name="connsiteY3" fmla="*/ 80820 h 808197"/>
              <a:gd name="connsiteX4" fmla="*/ 1674173 w 1674173"/>
              <a:gd name="connsiteY4" fmla="*/ 727377 h 808197"/>
              <a:gd name="connsiteX5" fmla="*/ 1593353 w 1674173"/>
              <a:gd name="connsiteY5" fmla="*/ 808197 h 808197"/>
              <a:gd name="connsiteX6" fmla="*/ 80820 w 1674173"/>
              <a:gd name="connsiteY6" fmla="*/ 808197 h 808197"/>
              <a:gd name="connsiteX7" fmla="*/ 0 w 1674173"/>
              <a:gd name="connsiteY7" fmla="*/ 727377 h 808197"/>
              <a:gd name="connsiteX8" fmla="*/ 0 w 1674173"/>
              <a:gd name="connsiteY8" fmla="*/ 80820 h 808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4173" h="808197">
                <a:moveTo>
                  <a:pt x="0" y="80820"/>
                </a:moveTo>
                <a:cubicBezTo>
                  <a:pt x="0" y="36184"/>
                  <a:pt x="36184" y="0"/>
                  <a:pt x="80820" y="0"/>
                </a:cubicBezTo>
                <a:lnTo>
                  <a:pt x="1593353" y="0"/>
                </a:lnTo>
                <a:cubicBezTo>
                  <a:pt x="1637989" y="0"/>
                  <a:pt x="1674173" y="36184"/>
                  <a:pt x="1674173" y="80820"/>
                </a:cubicBezTo>
                <a:lnTo>
                  <a:pt x="1674173" y="727377"/>
                </a:lnTo>
                <a:cubicBezTo>
                  <a:pt x="1674173" y="772013"/>
                  <a:pt x="1637989" y="808197"/>
                  <a:pt x="1593353" y="808197"/>
                </a:cubicBezTo>
                <a:lnTo>
                  <a:pt x="80820" y="808197"/>
                </a:lnTo>
                <a:cubicBezTo>
                  <a:pt x="36184" y="808197"/>
                  <a:pt x="0" y="772013"/>
                  <a:pt x="0" y="727377"/>
                </a:cubicBezTo>
                <a:lnTo>
                  <a:pt x="0" y="80820"/>
                </a:lnTo>
                <a:close/>
              </a:path>
            </a:pathLst>
          </a:custGeom>
          <a:solidFill>
            <a:srgbClr val="FFFFFF"/>
          </a:solidFill>
          <a:ln w="25400" cap="flat" cmpd="sng" algn="ctr">
            <a:solidFill>
              <a:srgbClr val="000000"/>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0341" tIns="41451" rIns="50341" bIns="41451" numCol="1" spcCol="1270" anchor="ctr" anchorCtr="0">
            <a:noAutofit/>
          </a:bodyPr>
          <a:lstStyle/>
          <a:p>
            <a:pPr marL="0" lvl="0" indent="0" algn="ctr" defTabSz="622300">
              <a:lnSpc>
                <a:spcPct val="90000"/>
              </a:lnSpc>
              <a:spcBef>
                <a:spcPct val="0"/>
              </a:spcBef>
              <a:spcAft>
                <a:spcPct val="35000"/>
              </a:spcAft>
              <a:buNone/>
            </a:pPr>
            <a:r>
              <a:rPr lang="en-US" sz="1400" b="0" kern="1200">
                <a:solidFill>
                  <a:srgbClr val="000000">
                    <a:hueOff val="0"/>
                    <a:satOff val="0"/>
                    <a:lumOff val="0"/>
                    <a:alphaOff val="0"/>
                  </a:srgbClr>
                </a:solidFill>
                <a:latin typeface="Arial"/>
                <a:ea typeface="+mn-ea"/>
                <a:cs typeface="+mn-cs"/>
              </a:rPr>
              <a:t>Potential Deficiency Identified Requiring Further Evaluation</a:t>
            </a:r>
          </a:p>
        </p:txBody>
      </p:sp>
      <p:cxnSp>
        <p:nvCxnSpPr>
          <p:cNvPr id="41" name="Straight Arrow Connector 40">
            <a:extLst>
              <a:ext uri="{FF2B5EF4-FFF2-40B4-BE49-F238E27FC236}">
                <a16:creationId xmlns:a16="http://schemas.microsoft.com/office/drawing/2014/main" id="{1DA3D7DF-4D2F-4482-9D4E-00A7C47827BC}"/>
              </a:ext>
            </a:extLst>
          </p:cNvPr>
          <p:cNvCxnSpPr/>
          <p:nvPr/>
        </p:nvCxnSpPr>
        <p:spPr>
          <a:xfrm>
            <a:off x="10697029" y="5314403"/>
            <a:ext cx="1030515" cy="0"/>
          </a:xfrm>
          <a:prstGeom prst="straightConnector1">
            <a:avLst/>
          </a:prstGeom>
          <a:ln w="66675">
            <a:solidFill>
              <a:schemeClr val="tx1"/>
            </a:solidFill>
            <a:tailEnd type="triangle" w="sm" len="sm"/>
          </a:ln>
        </p:spPr>
        <p:style>
          <a:lnRef idx="0">
            <a:schemeClr val="accent6">
              <a:tint val="60000"/>
              <a:hueOff val="0"/>
              <a:satOff val="0"/>
              <a:lumOff val="0"/>
              <a:alphaOff val="0"/>
            </a:schemeClr>
          </a:lnRef>
          <a:fillRef idx="1">
            <a:schemeClr val="accent6">
              <a:tint val="60000"/>
              <a:hueOff val="0"/>
              <a:satOff val="0"/>
              <a:lumOff val="0"/>
              <a:alphaOff val="0"/>
            </a:schemeClr>
          </a:fillRef>
          <a:effectRef idx="0">
            <a:schemeClr val="accent6">
              <a:tint val="60000"/>
              <a:hueOff val="0"/>
              <a:satOff val="0"/>
              <a:lumOff val="0"/>
              <a:alphaOff val="0"/>
            </a:schemeClr>
          </a:effectRef>
          <a:fontRef idx="minor">
            <a:schemeClr val="dk1">
              <a:hueOff val="0"/>
              <a:satOff val="0"/>
              <a:lumOff val="0"/>
              <a:alphaOff val="0"/>
            </a:schemeClr>
          </a:fontRef>
        </p:style>
      </p:cxnSp>
      <p:sp>
        <p:nvSpPr>
          <p:cNvPr id="2" name="TextBox 1">
            <a:extLst>
              <a:ext uri="{FF2B5EF4-FFF2-40B4-BE49-F238E27FC236}">
                <a16:creationId xmlns:a16="http://schemas.microsoft.com/office/drawing/2014/main" id="{B5B66F37-20E5-4AC7-AA0C-816A87FED8B5}"/>
              </a:ext>
            </a:extLst>
          </p:cNvPr>
          <p:cNvSpPr txBox="1"/>
          <p:nvPr/>
        </p:nvSpPr>
        <p:spPr>
          <a:xfrm>
            <a:off x="9999454" y="2502196"/>
            <a:ext cx="1488549" cy="369332"/>
          </a:xfrm>
          <a:prstGeom prst="rect">
            <a:avLst/>
          </a:prstGeom>
          <a:noFill/>
        </p:spPr>
        <p:txBody>
          <a:bodyPr wrap="none" rtlCol="0">
            <a:spAutoFit/>
          </a:bodyPr>
          <a:lstStyle/>
          <a:p>
            <a:r>
              <a:rPr lang="en-US" b="1">
                <a:solidFill>
                  <a:srgbClr val="FF0000"/>
                </a:solidFill>
              </a:rPr>
              <a:t>We are here</a:t>
            </a:r>
          </a:p>
        </p:txBody>
      </p:sp>
      <p:sp>
        <p:nvSpPr>
          <p:cNvPr id="3" name="TextBox 2">
            <a:extLst>
              <a:ext uri="{FF2B5EF4-FFF2-40B4-BE49-F238E27FC236}">
                <a16:creationId xmlns:a16="http://schemas.microsoft.com/office/drawing/2014/main" id="{C2AF8640-79BE-5331-8A51-1BE934D38ACF}"/>
              </a:ext>
            </a:extLst>
          </p:cNvPr>
          <p:cNvSpPr txBox="1"/>
          <p:nvPr/>
        </p:nvSpPr>
        <p:spPr>
          <a:xfrm>
            <a:off x="310020" y="6132003"/>
            <a:ext cx="6776214" cy="369332"/>
          </a:xfrm>
          <a:prstGeom prst="rect">
            <a:avLst/>
          </a:prstGeom>
          <a:noFill/>
        </p:spPr>
        <p:txBody>
          <a:bodyPr wrap="none" rtlCol="0">
            <a:spAutoFit/>
          </a:bodyPr>
          <a:lstStyle/>
          <a:p>
            <a:r>
              <a:rPr lang="en-US" dirty="0"/>
              <a:t>Public Safety is the #1 Priority in the Corps Dam Safety Program</a:t>
            </a:r>
          </a:p>
        </p:txBody>
      </p:sp>
    </p:spTree>
    <p:extLst>
      <p:ext uri="{BB962C8B-B14F-4D97-AF65-F5344CB8AC3E}">
        <p14:creationId xmlns:p14="http://schemas.microsoft.com/office/powerpoint/2010/main" val="79923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fade">
                                      <p:cBhvr>
                                        <p:cTn id="24" dur="500"/>
                                        <p:tgtEl>
                                          <p:spTgt spid="1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xEl>
                                              <p:pRg st="0" end="0"/>
                                            </p:txEl>
                                          </p:spTgt>
                                        </p:tgtEl>
                                        <p:attrNameLst>
                                          <p:attrName>style.visibility</p:attrName>
                                        </p:attrNameLst>
                                      </p:cBhvr>
                                      <p:to>
                                        <p:strVal val="visible"/>
                                      </p:to>
                                    </p:set>
                                    <p:animEffect transition="in" filter="fade">
                                      <p:cBhvr>
                                        <p:cTn id="37" dur="500"/>
                                        <p:tgtEl>
                                          <p:spTgt spid="23">
                                            <p:txEl>
                                              <p:pRg st="0" end="0"/>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0">
                                            <p:txEl>
                                              <p:pRg st="0" end="0"/>
                                            </p:txEl>
                                          </p:spTgt>
                                        </p:tgtEl>
                                        <p:attrNameLst>
                                          <p:attrName>style.visibility</p:attrName>
                                        </p:attrNameLst>
                                      </p:cBhvr>
                                      <p:to>
                                        <p:strVal val="visible"/>
                                      </p:to>
                                    </p:set>
                                    <p:animEffect transition="in" filter="fade">
                                      <p:cBhvr>
                                        <p:cTn id="48" dur="500"/>
                                        <p:tgtEl>
                                          <p:spTgt spid="30">
                                            <p:txEl>
                                              <p:pRg st="0" end="0"/>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par>
                                <p:cTn id="52" presetID="10" presetClass="entr" presetSubtype="0"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par>
                                <p:cTn id="58" presetID="10" presetClass="entr" presetSubtype="0" fill="hold"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P spid="21" grpId="0" animBg="1"/>
      <p:bldP spid="29" grpId="0" animBg="1"/>
      <p:bldP spid="31" grpId="0" animBg="1"/>
      <p:bldP spid="39" grpId="0" animBg="1"/>
      <p:bldP spid="37" grpId="0" animBg="1"/>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on a beach&#10;&#10;Description automatically generated">
            <a:extLst>
              <a:ext uri="{FF2B5EF4-FFF2-40B4-BE49-F238E27FC236}">
                <a16:creationId xmlns:a16="http://schemas.microsoft.com/office/drawing/2014/main" id="{DAA28836-BBEE-4338-BD28-765DB44831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1946" y="1036558"/>
            <a:ext cx="3985254" cy="2988940"/>
          </a:xfrm>
          <a:prstGeom prst="rect">
            <a:avLst/>
          </a:prstGeom>
        </p:spPr>
      </p:pic>
      <p:sp>
        <p:nvSpPr>
          <p:cNvPr id="2" name="Rectangle 1">
            <a:extLst>
              <a:ext uri="{FF2B5EF4-FFF2-40B4-BE49-F238E27FC236}">
                <a16:creationId xmlns:a16="http://schemas.microsoft.com/office/drawing/2014/main" id="{E594D227-AC82-4CDD-A1DF-0838F9DA92D0}"/>
              </a:ext>
            </a:extLst>
          </p:cNvPr>
          <p:cNvSpPr/>
          <p:nvPr/>
        </p:nvSpPr>
        <p:spPr>
          <a:xfrm>
            <a:off x="264076" y="6057235"/>
            <a:ext cx="11663847" cy="5176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4"/>
          <p:cNvSpPr>
            <a:spLocks noGrp="1"/>
          </p:cNvSpPr>
          <p:nvPr>
            <p:ph sz="quarter" idx="13"/>
          </p:nvPr>
        </p:nvSpPr>
        <p:spPr/>
        <p:txBody>
          <a:bodyPr/>
          <a:lstStyle/>
          <a:p>
            <a:pPr lvl="1">
              <a:buFont typeface="Wingdings" panose="05000000000000000000" pitchFamily="2" charset="2"/>
              <a:buChar char="q"/>
            </a:pPr>
            <a:endParaRPr lang="en-US" sz="2400"/>
          </a:p>
          <a:p>
            <a:pPr marL="342900" indent="-342900">
              <a:buFont typeface="Wingdings" panose="05000000000000000000" pitchFamily="2" charset="2"/>
              <a:buChar char="q"/>
            </a:pPr>
            <a:endParaRPr lang="en-US" sz="2400"/>
          </a:p>
        </p:txBody>
      </p:sp>
      <p:sp>
        <p:nvSpPr>
          <p:cNvPr id="6" name="Content Placeholder 2">
            <a:extLst>
              <a:ext uri="{FF2B5EF4-FFF2-40B4-BE49-F238E27FC236}">
                <a16:creationId xmlns:a16="http://schemas.microsoft.com/office/drawing/2014/main" id="{C326A2BC-E376-4980-81D6-8D475E9E656E}"/>
              </a:ext>
            </a:extLst>
          </p:cNvPr>
          <p:cNvSpPr txBox="1">
            <a:spLocks/>
          </p:cNvSpPr>
          <p:nvPr/>
        </p:nvSpPr>
        <p:spPr bwMode="auto">
          <a:xfrm>
            <a:off x="416901" y="1170519"/>
            <a:ext cx="7431400" cy="46531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24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SzPct val="75000"/>
              <a:buFont typeface="Arial" charset="0"/>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SzPct val="75000"/>
              <a:buFont typeface="Wingdings 3" pitchFamily="18" charset="2"/>
              <a:buChar char="w"/>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50000"/>
              <a:buFont typeface="Wingdings" pitchFamily="2" charset="2"/>
              <a:buChar char="¡"/>
              <a:defRPr sz="2000">
                <a:solidFill>
                  <a:schemeClr val="tx1"/>
                </a:solidFill>
                <a:latin typeface="+mn-lt"/>
                <a:ea typeface="ＭＳ Ｐゴシック" charset="-128"/>
              </a:defRPr>
            </a:lvl5pPr>
            <a:lvl6pPr marL="2514600" indent="-228600" algn="l" rtl="0" fontAlgn="base">
              <a:spcBef>
                <a:spcPct val="20000"/>
              </a:spcBef>
              <a:spcAft>
                <a:spcPct val="0"/>
              </a:spcAft>
              <a:buSzPct val="50000"/>
              <a:buFont typeface="Wingdings" charset="2"/>
              <a:buChar char="¡"/>
              <a:defRPr sz="2000">
                <a:solidFill>
                  <a:schemeClr val="tx1"/>
                </a:solidFill>
                <a:latin typeface="+mn-lt"/>
                <a:ea typeface="ＭＳ Ｐゴシック" charset="-128"/>
              </a:defRPr>
            </a:lvl6pPr>
            <a:lvl7pPr marL="2971800" indent="-228600" algn="l" rtl="0" fontAlgn="base">
              <a:spcBef>
                <a:spcPct val="20000"/>
              </a:spcBef>
              <a:spcAft>
                <a:spcPct val="0"/>
              </a:spcAft>
              <a:buSzPct val="50000"/>
              <a:buFont typeface="Wingdings" charset="2"/>
              <a:buChar char="¡"/>
              <a:defRPr sz="2000">
                <a:solidFill>
                  <a:schemeClr val="tx1"/>
                </a:solidFill>
                <a:latin typeface="+mn-lt"/>
                <a:ea typeface="ＭＳ Ｐゴシック" charset="-128"/>
              </a:defRPr>
            </a:lvl7pPr>
            <a:lvl8pPr marL="3429000" indent="-228600" algn="l" rtl="0" fontAlgn="base">
              <a:spcBef>
                <a:spcPct val="20000"/>
              </a:spcBef>
              <a:spcAft>
                <a:spcPct val="0"/>
              </a:spcAft>
              <a:buSzPct val="50000"/>
              <a:buFont typeface="Wingdings" charset="2"/>
              <a:buChar char="¡"/>
              <a:defRPr sz="2000">
                <a:solidFill>
                  <a:schemeClr val="tx1"/>
                </a:solidFill>
                <a:latin typeface="+mn-lt"/>
                <a:ea typeface="ＭＳ Ｐゴシック" charset="-128"/>
              </a:defRPr>
            </a:lvl8pPr>
            <a:lvl9pPr marL="3886200" indent="-228600" algn="l" rtl="0" fontAlgn="base">
              <a:spcBef>
                <a:spcPct val="20000"/>
              </a:spcBef>
              <a:spcAft>
                <a:spcPct val="0"/>
              </a:spcAft>
              <a:buSzPct val="50000"/>
              <a:buFont typeface="Wingdings" charset="2"/>
              <a:buChar char="¡"/>
              <a:defRPr sz="2000">
                <a:solidFill>
                  <a:schemeClr val="tx1"/>
                </a:solidFill>
                <a:latin typeface="+mn-lt"/>
                <a:ea typeface="ＭＳ Ｐゴシック" charset="-128"/>
              </a:defRPr>
            </a:lvl9pPr>
          </a:lstStyle>
          <a:p>
            <a:pPr marL="290195" lvl="1">
              <a:spcBef>
                <a:spcPts val="600"/>
              </a:spcBef>
              <a:buFont typeface="Wingdings" pitchFamily="2" charset="2"/>
              <a:buChar char="q"/>
              <a:defRPr/>
            </a:pPr>
            <a:r>
              <a:rPr lang="en-US" sz="1200" kern="0" dirty="0">
                <a:solidFill>
                  <a:srgbClr val="000000"/>
                </a:solidFill>
              </a:rPr>
              <a:t>Screening for Portfolio Risk Analysis (SPRA) in 2006 resulted in Dam Safety Action Classification (DSAC) 4 </a:t>
            </a:r>
            <a:r>
              <a:rPr lang="en-US" sz="1200" kern="0" dirty="0"/>
              <a:t>rating</a:t>
            </a:r>
            <a:r>
              <a:rPr lang="en-US" sz="1200" kern="0" dirty="0">
                <a:solidFill>
                  <a:srgbClr val="000000"/>
                </a:solidFill>
              </a:rPr>
              <a:t>.</a:t>
            </a:r>
            <a:endParaRPr lang="en-US" dirty="0"/>
          </a:p>
          <a:p>
            <a:pPr marL="290195" lvl="1">
              <a:spcBef>
                <a:spcPts val="600"/>
              </a:spcBef>
              <a:buFont typeface="Wingdings" pitchFamily="2" charset="2"/>
              <a:buChar char="q"/>
              <a:defRPr/>
            </a:pPr>
            <a:r>
              <a:rPr lang="en-US" sz="1200" b="1" kern="0" dirty="0">
                <a:solidFill>
                  <a:srgbClr val="000000"/>
                </a:solidFill>
              </a:rPr>
              <a:t>2011 record system runoff/inflows, inaugural spillway flow.</a:t>
            </a:r>
            <a:endParaRPr lang="en-US" sz="1200" b="1" kern="0" dirty="0">
              <a:solidFill>
                <a:srgbClr val="000000"/>
              </a:solidFill>
              <a:cs typeface="Arial"/>
            </a:endParaRPr>
          </a:p>
          <a:p>
            <a:pPr marL="517525" lvl="1" indent="-228600">
              <a:spcBef>
                <a:spcPts val="600"/>
              </a:spcBef>
              <a:buFont typeface="Wingdings" panose="05000000000000000000" pitchFamily="2" charset="2"/>
              <a:buChar char="Ø"/>
              <a:defRPr/>
            </a:pPr>
            <a:r>
              <a:rPr lang="en-US" sz="1200" kern="0" dirty="0">
                <a:solidFill>
                  <a:srgbClr val="000000"/>
                </a:solidFill>
              </a:rPr>
              <a:t>Detailed visual, physical, and geophysical assessment of chute slab and stilling basin.</a:t>
            </a:r>
          </a:p>
          <a:p>
            <a:pPr marL="517525" lvl="1" indent="-228600">
              <a:spcBef>
                <a:spcPts val="600"/>
              </a:spcBef>
              <a:buFont typeface="Wingdings" panose="05000000000000000000" pitchFamily="2" charset="2"/>
              <a:buChar char="Ø"/>
              <a:defRPr/>
            </a:pPr>
            <a:r>
              <a:rPr lang="en-US" sz="1200" kern="0" dirty="0">
                <a:solidFill>
                  <a:srgbClr val="000000"/>
                </a:solidFill>
              </a:rPr>
              <a:t>Comprehensive inspection of the spillway underdrains.</a:t>
            </a:r>
          </a:p>
          <a:p>
            <a:pPr marL="517525" lvl="1" indent="-228600">
              <a:spcBef>
                <a:spcPts val="600"/>
              </a:spcBef>
              <a:buFont typeface="Wingdings" panose="05000000000000000000" pitchFamily="2" charset="2"/>
              <a:buChar char="Ø"/>
              <a:defRPr/>
            </a:pPr>
            <a:r>
              <a:rPr lang="en-US" sz="1200" kern="0" dirty="0">
                <a:solidFill>
                  <a:srgbClr val="000000"/>
                </a:solidFill>
              </a:rPr>
              <a:t>Inspection and evaluation of the west abutment and west terrace underseepage control features. </a:t>
            </a:r>
          </a:p>
          <a:p>
            <a:pPr marL="517525" lvl="1" indent="-228600">
              <a:spcBef>
                <a:spcPts val="600"/>
              </a:spcBef>
              <a:buFont typeface="Wingdings" panose="05000000000000000000" pitchFamily="2" charset="2"/>
              <a:buChar char="Ø"/>
              <a:defRPr/>
            </a:pPr>
            <a:r>
              <a:rPr lang="en-US" sz="1200" kern="0" dirty="0">
                <a:solidFill>
                  <a:srgbClr val="000000"/>
                </a:solidFill>
                <a:ea typeface="ＭＳ Ｐゴシック"/>
              </a:rPr>
              <a:t>Poor performance of drainage system observed during spillway discharges (manhole covers removed </a:t>
            </a:r>
            <a:r>
              <a:rPr lang="en-US" sz="1200" kern="0" dirty="0">
                <a:ea typeface="ＭＳ Ｐゴシック"/>
              </a:rPr>
              <a:t>resulting in pressurized drainage system and damaged subdrain pipe)</a:t>
            </a:r>
            <a:endParaRPr lang="en-US" sz="1200" kern="0" dirty="0">
              <a:ea typeface="ＭＳ Ｐゴシック"/>
              <a:cs typeface="Arial"/>
            </a:endParaRPr>
          </a:p>
          <a:p>
            <a:pPr marL="290195" lvl="1">
              <a:spcBef>
                <a:spcPts val="600"/>
              </a:spcBef>
              <a:buFont typeface="Wingdings" pitchFamily="2" charset="2"/>
              <a:buChar char="q"/>
              <a:defRPr/>
            </a:pPr>
            <a:r>
              <a:rPr lang="en-US" sz="1200" b="1" kern="0" dirty="0">
                <a:solidFill>
                  <a:srgbClr val="000000"/>
                </a:solidFill>
              </a:rPr>
              <a:t>2013 Periodic Assessment. </a:t>
            </a:r>
            <a:endParaRPr lang="en-US" sz="1200" b="1" kern="0" dirty="0">
              <a:solidFill>
                <a:srgbClr val="000000"/>
              </a:solidFill>
              <a:cs typeface="Arial"/>
            </a:endParaRPr>
          </a:p>
          <a:p>
            <a:pPr marL="517525" lvl="1" indent="-228600">
              <a:spcBef>
                <a:spcPts val="600"/>
              </a:spcBef>
              <a:buFont typeface="Wingdings" panose="05000000000000000000" pitchFamily="2" charset="2"/>
              <a:buChar char="Ø"/>
              <a:defRPr/>
            </a:pPr>
            <a:r>
              <a:rPr lang="en-US" sz="1200" b="1" kern="0" dirty="0">
                <a:solidFill>
                  <a:srgbClr val="000000"/>
                </a:solidFill>
              </a:rPr>
              <a:t>Reclassified to DSAC 2 primarily due to severity of incremental consequences.</a:t>
            </a:r>
          </a:p>
          <a:p>
            <a:pPr marL="290195" lvl="1">
              <a:spcBef>
                <a:spcPts val="600"/>
              </a:spcBef>
              <a:buFont typeface="Wingdings" pitchFamily="2" charset="2"/>
              <a:buChar char="q"/>
            </a:pPr>
            <a:r>
              <a:rPr lang="en-US" sz="1200" kern="0" dirty="0">
                <a:solidFill>
                  <a:srgbClr val="000000"/>
                </a:solidFill>
              </a:rPr>
              <a:t>2016 Issue Evaluation Study (IES).</a:t>
            </a:r>
            <a:endParaRPr lang="en-US" sz="1200" kern="0" dirty="0">
              <a:solidFill>
                <a:srgbClr val="000000"/>
              </a:solidFill>
              <a:cs typeface="Arial"/>
            </a:endParaRPr>
          </a:p>
          <a:p>
            <a:pPr marL="517525" lvl="1" indent="-228600">
              <a:spcBef>
                <a:spcPts val="600"/>
              </a:spcBef>
              <a:buFont typeface="Wingdings" panose="05000000000000000000" pitchFamily="2" charset="2"/>
              <a:buChar char="Ø"/>
              <a:defRPr/>
            </a:pPr>
            <a:r>
              <a:rPr lang="en-US" sz="1200" kern="0" dirty="0">
                <a:solidFill>
                  <a:srgbClr val="000000"/>
                </a:solidFill>
              </a:rPr>
              <a:t>Findings confirmed there are dam safety risk concerns.</a:t>
            </a:r>
          </a:p>
          <a:p>
            <a:pPr marL="517525" lvl="1" indent="-228600">
              <a:spcBef>
                <a:spcPts val="600"/>
              </a:spcBef>
              <a:buFont typeface="Wingdings" panose="05000000000000000000" pitchFamily="2" charset="2"/>
              <a:buChar char="Ø"/>
              <a:defRPr/>
            </a:pPr>
            <a:r>
              <a:rPr lang="en-US" sz="1200" kern="0" dirty="0">
                <a:solidFill>
                  <a:srgbClr val="000000"/>
                </a:solidFill>
              </a:rPr>
              <a:t>DSAC 2 classification confirmed/upheld in April 2020.</a:t>
            </a:r>
          </a:p>
          <a:p>
            <a:pPr marL="517525" lvl="1" indent="-228600">
              <a:spcBef>
                <a:spcPts val="600"/>
              </a:spcBef>
              <a:buFont typeface="Wingdings" panose="05000000000000000000" pitchFamily="2" charset="2"/>
              <a:buChar char="Ø"/>
              <a:defRPr/>
            </a:pPr>
            <a:r>
              <a:rPr lang="en-US" sz="1200" kern="0" dirty="0">
                <a:solidFill>
                  <a:srgbClr val="000000"/>
                </a:solidFill>
              </a:rPr>
              <a:t>PMF Updated – increased peak pool and spillway discharge (reasonable high PMF). </a:t>
            </a:r>
            <a:r>
              <a:rPr lang="en-US" sz="1200" dirty="0">
                <a:effectLst/>
                <a:ea typeface="Calibri" panose="020F0502020204030204" pitchFamily="34" charset="0"/>
              </a:rPr>
              <a:t>1.15M </a:t>
            </a:r>
            <a:r>
              <a:rPr lang="en-US" sz="1200" dirty="0" err="1">
                <a:effectLst/>
                <a:ea typeface="Calibri" panose="020F0502020204030204" pitchFamily="34" charset="0"/>
              </a:rPr>
              <a:t>cfs</a:t>
            </a:r>
            <a:r>
              <a:rPr lang="en-US" sz="1200" dirty="0">
                <a:effectLst/>
                <a:ea typeface="Calibri" panose="020F0502020204030204" pitchFamily="34" charset="0"/>
              </a:rPr>
              <a:t> at El. 1871.4 feet LPD.</a:t>
            </a:r>
            <a:endParaRPr lang="en-US" sz="1200" kern="0" dirty="0">
              <a:solidFill>
                <a:srgbClr val="000000"/>
              </a:solidFill>
            </a:endParaRPr>
          </a:p>
          <a:p>
            <a:pPr marL="290195" lvl="1">
              <a:spcBef>
                <a:spcPts val="600"/>
              </a:spcBef>
              <a:buFont typeface="Wingdings" pitchFamily="2" charset="2"/>
              <a:buChar char="q"/>
              <a:defRPr/>
            </a:pPr>
            <a:r>
              <a:rPr lang="en-US" sz="1200" b="1" kern="0" dirty="0">
                <a:solidFill>
                  <a:srgbClr val="000000"/>
                </a:solidFill>
                <a:ea typeface="ＭＳ Ｐゴシック"/>
              </a:rPr>
              <a:t>2020-2023 Dam Safety Modification Study (DSMS).</a:t>
            </a:r>
            <a:endParaRPr lang="en-US" sz="1200" b="1" kern="0" dirty="0">
              <a:solidFill>
                <a:srgbClr val="000000"/>
              </a:solidFill>
              <a:ea typeface="ＭＳ Ｐゴシック"/>
              <a:cs typeface="Arial"/>
            </a:endParaRPr>
          </a:p>
          <a:p>
            <a:pPr marL="290195" lvl="1">
              <a:spcBef>
                <a:spcPts val="600"/>
              </a:spcBef>
              <a:buFont typeface="Wingdings" pitchFamily="2" charset="2"/>
              <a:buChar char="q"/>
              <a:defRPr/>
            </a:pPr>
            <a:r>
              <a:rPr lang="en-US" sz="1200" b="1" kern="0" dirty="0">
                <a:solidFill>
                  <a:srgbClr val="000000"/>
                </a:solidFill>
                <a:ea typeface="ＭＳ Ｐゴシック"/>
              </a:rPr>
              <a:t>July 2023 – Start of Preconstruction Engineering &amp; Design (PED).</a:t>
            </a:r>
            <a:endParaRPr lang="en-US" sz="1200" b="1" kern="0" dirty="0">
              <a:solidFill>
                <a:srgbClr val="000000"/>
              </a:solidFill>
              <a:ea typeface="ＭＳ Ｐゴシック"/>
              <a:cs typeface="Arial"/>
            </a:endParaRPr>
          </a:p>
          <a:p>
            <a:pPr marL="517525" lvl="1" indent="-228600">
              <a:spcBef>
                <a:spcPts val="600"/>
              </a:spcBef>
              <a:buFont typeface="Wingdings" panose="05000000000000000000" pitchFamily="2" charset="2"/>
              <a:buChar char="Ø"/>
              <a:defRPr/>
            </a:pPr>
            <a:endParaRPr lang="en-US" sz="1200" kern="0" dirty="0">
              <a:solidFill>
                <a:srgbClr val="000000"/>
              </a:solidFill>
            </a:endParaRPr>
          </a:p>
        </p:txBody>
      </p:sp>
      <p:sp>
        <p:nvSpPr>
          <p:cNvPr id="7" name="OTLSHAPE_TB_00000000000000000000000000000000_ScaleContainer">
            <a:extLst>
              <a:ext uri="{FF2B5EF4-FFF2-40B4-BE49-F238E27FC236}">
                <a16:creationId xmlns:a16="http://schemas.microsoft.com/office/drawing/2014/main" id="{7C3291FD-5FCC-423D-9A5C-973E14A401C4}"/>
              </a:ext>
            </a:extLst>
          </p:cNvPr>
          <p:cNvSpPr/>
          <p:nvPr/>
        </p:nvSpPr>
        <p:spPr>
          <a:xfrm>
            <a:off x="599018" y="6102255"/>
            <a:ext cx="10811766" cy="381000"/>
          </a:xfrm>
          <a:prstGeom prst="roundRect">
            <a:avLst>
              <a:gd name="adj" fmla="val 100000"/>
            </a:avLst>
          </a:prstGeom>
          <a:gradFill flip="none" rotWithShape="1">
            <a:gsLst>
              <a:gs pos="0">
                <a:srgbClr val="44546A">
                  <a:alpha val="60000"/>
                </a:srgbClr>
              </a:gs>
              <a:gs pos="0">
                <a:srgbClr val="44546A"/>
              </a:gs>
            </a:gsLst>
            <a:lin ang="5400000" scaled="1"/>
            <a:tileRect/>
          </a:gradFill>
          <a:ln w="12700" cap="flat" cmpd="sng" algn="ctr">
            <a:noFill/>
            <a:prstDash val="solid"/>
            <a:miter lim="800000"/>
          </a:ln>
          <a:effectLst>
            <a:reflection blurRad="6350" stA="50000" endA="300" endPos="55500" dist="50800" dir="5400000" sy="-100000" algn="bl" rotWithShape="0"/>
          </a:effectLst>
          <a:scene3d>
            <a:camera prst="orthographicFront"/>
            <a:lightRig rig="threePt" dir="t">
              <a:rot lat="0" lon="0" rev="8700000"/>
            </a:lightRig>
          </a:scene3d>
          <a:sp3d>
            <a:bevelT w="165100" h="19050"/>
          </a:sp3d>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sysClr val="window" lastClr="FFFFFF"/>
              </a:solidFill>
              <a:latin typeface="Calibri" panose="020F0502020204030204"/>
            </a:endParaRPr>
          </a:p>
        </p:txBody>
      </p:sp>
      <p:graphicFrame>
        <p:nvGraphicFramePr>
          <p:cNvPr id="8" name="Table 7">
            <a:extLst>
              <a:ext uri="{FF2B5EF4-FFF2-40B4-BE49-F238E27FC236}">
                <a16:creationId xmlns:a16="http://schemas.microsoft.com/office/drawing/2014/main" id="{E58F798C-7C99-41EC-AF48-CDDE9E21D6BD}"/>
              </a:ext>
            </a:extLst>
          </p:cNvPr>
          <p:cNvGraphicFramePr>
            <a:graphicFrameLocks noGrp="1"/>
          </p:cNvGraphicFramePr>
          <p:nvPr/>
        </p:nvGraphicFramePr>
        <p:xfrm>
          <a:off x="639746" y="6156012"/>
          <a:ext cx="10811764" cy="249936"/>
        </p:xfrm>
        <a:graphic>
          <a:graphicData uri="http://schemas.openxmlformats.org/drawingml/2006/table">
            <a:tbl>
              <a:tblPr firstRow="1" bandRow="1">
                <a:tableStyleId>{5C22544A-7EE6-4342-B048-85BDC9FD1C3A}</a:tableStyleId>
              </a:tblPr>
              <a:tblGrid>
                <a:gridCol w="581169">
                  <a:extLst>
                    <a:ext uri="{9D8B030D-6E8A-4147-A177-3AD203B41FA5}">
                      <a16:colId xmlns:a16="http://schemas.microsoft.com/office/drawing/2014/main" val="20000"/>
                    </a:ext>
                  </a:extLst>
                </a:gridCol>
                <a:gridCol w="581169">
                  <a:extLst>
                    <a:ext uri="{9D8B030D-6E8A-4147-A177-3AD203B41FA5}">
                      <a16:colId xmlns:a16="http://schemas.microsoft.com/office/drawing/2014/main" val="20001"/>
                    </a:ext>
                  </a:extLst>
                </a:gridCol>
                <a:gridCol w="581169">
                  <a:extLst>
                    <a:ext uri="{9D8B030D-6E8A-4147-A177-3AD203B41FA5}">
                      <a16:colId xmlns:a16="http://schemas.microsoft.com/office/drawing/2014/main" val="20002"/>
                    </a:ext>
                  </a:extLst>
                </a:gridCol>
                <a:gridCol w="581169">
                  <a:extLst>
                    <a:ext uri="{9D8B030D-6E8A-4147-A177-3AD203B41FA5}">
                      <a16:colId xmlns:a16="http://schemas.microsoft.com/office/drawing/2014/main" val="20003"/>
                    </a:ext>
                  </a:extLst>
                </a:gridCol>
                <a:gridCol w="581169">
                  <a:extLst>
                    <a:ext uri="{9D8B030D-6E8A-4147-A177-3AD203B41FA5}">
                      <a16:colId xmlns:a16="http://schemas.microsoft.com/office/drawing/2014/main" val="20004"/>
                    </a:ext>
                  </a:extLst>
                </a:gridCol>
                <a:gridCol w="581169">
                  <a:extLst>
                    <a:ext uri="{9D8B030D-6E8A-4147-A177-3AD203B41FA5}">
                      <a16:colId xmlns:a16="http://schemas.microsoft.com/office/drawing/2014/main" val="20005"/>
                    </a:ext>
                  </a:extLst>
                </a:gridCol>
                <a:gridCol w="581169">
                  <a:extLst>
                    <a:ext uri="{9D8B030D-6E8A-4147-A177-3AD203B41FA5}">
                      <a16:colId xmlns:a16="http://schemas.microsoft.com/office/drawing/2014/main" val="20006"/>
                    </a:ext>
                  </a:extLst>
                </a:gridCol>
                <a:gridCol w="581169">
                  <a:extLst>
                    <a:ext uri="{9D8B030D-6E8A-4147-A177-3AD203B41FA5}">
                      <a16:colId xmlns:a16="http://schemas.microsoft.com/office/drawing/2014/main" val="20007"/>
                    </a:ext>
                  </a:extLst>
                </a:gridCol>
                <a:gridCol w="581169">
                  <a:extLst>
                    <a:ext uri="{9D8B030D-6E8A-4147-A177-3AD203B41FA5}">
                      <a16:colId xmlns:a16="http://schemas.microsoft.com/office/drawing/2014/main" val="20008"/>
                    </a:ext>
                  </a:extLst>
                </a:gridCol>
                <a:gridCol w="581169">
                  <a:extLst>
                    <a:ext uri="{9D8B030D-6E8A-4147-A177-3AD203B41FA5}">
                      <a16:colId xmlns:a16="http://schemas.microsoft.com/office/drawing/2014/main" val="20009"/>
                    </a:ext>
                  </a:extLst>
                </a:gridCol>
                <a:gridCol w="581169">
                  <a:extLst>
                    <a:ext uri="{9D8B030D-6E8A-4147-A177-3AD203B41FA5}">
                      <a16:colId xmlns:a16="http://schemas.microsoft.com/office/drawing/2014/main" val="20010"/>
                    </a:ext>
                  </a:extLst>
                </a:gridCol>
                <a:gridCol w="581169">
                  <a:extLst>
                    <a:ext uri="{9D8B030D-6E8A-4147-A177-3AD203B41FA5}">
                      <a16:colId xmlns:a16="http://schemas.microsoft.com/office/drawing/2014/main" val="20011"/>
                    </a:ext>
                  </a:extLst>
                </a:gridCol>
                <a:gridCol w="581169">
                  <a:extLst>
                    <a:ext uri="{9D8B030D-6E8A-4147-A177-3AD203B41FA5}">
                      <a16:colId xmlns:a16="http://schemas.microsoft.com/office/drawing/2014/main" val="20012"/>
                    </a:ext>
                  </a:extLst>
                </a:gridCol>
                <a:gridCol w="579541">
                  <a:extLst>
                    <a:ext uri="{9D8B030D-6E8A-4147-A177-3AD203B41FA5}">
                      <a16:colId xmlns:a16="http://schemas.microsoft.com/office/drawing/2014/main" val="20013"/>
                    </a:ext>
                  </a:extLst>
                </a:gridCol>
                <a:gridCol w="581169">
                  <a:extLst>
                    <a:ext uri="{9D8B030D-6E8A-4147-A177-3AD203B41FA5}">
                      <a16:colId xmlns:a16="http://schemas.microsoft.com/office/drawing/2014/main" val="20014"/>
                    </a:ext>
                  </a:extLst>
                </a:gridCol>
                <a:gridCol w="581169">
                  <a:extLst>
                    <a:ext uri="{9D8B030D-6E8A-4147-A177-3AD203B41FA5}">
                      <a16:colId xmlns:a16="http://schemas.microsoft.com/office/drawing/2014/main" val="2903259260"/>
                    </a:ext>
                  </a:extLst>
                </a:gridCol>
                <a:gridCol w="757344">
                  <a:extLst>
                    <a:ext uri="{9D8B030D-6E8A-4147-A177-3AD203B41FA5}">
                      <a16:colId xmlns:a16="http://schemas.microsoft.com/office/drawing/2014/main" val="2654515379"/>
                    </a:ext>
                  </a:extLst>
                </a:gridCol>
                <a:gridCol w="757344">
                  <a:extLst>
                    <a:ext uri="{9D8B030D-6E8A-4147-A177-3AD203B41FA5}">
                      <a16:colId xmlns:a16="http://schemas.microsoft.com/office/drawing/2014/main" val="55342462"/>
                    </a:ext>
                  </a:extLst>
                </a:gridCol>
              </a:tblGrid>
              <a:tr h="245496">
                <a:tc>
                  <a:txBody>
                    <a:bodyPr/>
                    <a:lstStyle/>
                    <a:p>
                      <a:pPr algn="ctr"/>
                      <a:r>
                        <a:rPr lang="en-US" sz="1400" b="0">
                          <a:solidFill>
                            <a:srgbClr val="00B0F0"/>
                          </a:solidFill>
                        </a:rPr>
                        <a:t>2006</a:t>
                      </a:r>
                    </a:p>
                  </a:txBody>
                  <a:tcPr marT="18288" marB="18288">
                    <a:lnL w="12700" cap="flat" cmpd="sng" algn="ctr">
                      <a:no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a:solidFill>
                            <a:srgbClr val="00B0F0"/>
                          </a:solidFill>
                        </a:rPr>
                        <a:t>2007</a:t>
                      </a:r>
                    </a:p>
                  </a:txBody>
                  <a:tcPr marT="18288" marB="1828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a:solidFill>
                            <a:srgbClr val="00B0F0"/>
                          </a:solidFill>
                        </a:rPr>
                        <a:t>2008</a:t>
                      </a:r>
                    </a:p>
                  </a:txBody>
                  <a:tcPr marT="18288" marB="1828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a:solidFill>
                            <a:srgbClr val="00B0F0"/>
                          </a:solidFill>
                        </a:rPr>
                        <a:t>2009</a:t>
                      </a:r>
                    </a:p>
                  </a:txBody>
                  <a:tcPr marT="18288" marB="1828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a:solidFill>
                            <a:srgbClr val="00B0F0"/>
                          </a:solidFill>
                        </a:rPr>
                        <a:t>2010</a:t>
                      </a:r>
                    </a:p>
                  </a:txBody>
                  <a:tcPr marT="18288" marB="1828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a:solidFill>
                            <a:srgbClr val="00B0F0"/>
                          </a:solidFill>
                        </a:rPr>
                        <a:t>2011</a:t>
                      </a:r>
                    </a:p>
                  </a:txBody>
                  <a:tcPr marT="18288" marB="1828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a:solidFill>
                            <a:srgbClr val="00B0F0"/>
                          </a:solidFill>
                        </a:rPr>
                        <a:t>2012</a:t>
                      </a:r>
                    </a:p>
                  </a:txBody>
                  <a:tcPr marT="18288" marB="1828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a:solidFill>
                            <a:srgbClr val="00B0F0"/>
                          </a:solidFill>
                        </a:rPr>
                        <a:t>2013</a:t>
                      </a:r>
                    </a:p>
                  </a:txBody>
                  <a:tcPr marT="18288" marB="1828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a:solidFill>
                            <a:srgbClr val="00B0F0"/>
                          </a:solidFill>
                        </a:rPr>
                        <a:t>2014</a:t>
                      </a:r>
                    </a:p>
                  </a:txBody>
                  <a:tcPr marT="18288" marB="1828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a:solidFill>
                            <a:srgbClr val="00B0F0"/>
                          </a:solidFill>
                        </a:rPr>
                        <a:t>2015</a:t>
                      </a:r>
                    </a:p>
                  </a:txBody>
                  <a:tcPr marT="18288" marB="1828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a:solidFill>
                            <a:srgbClr val="00B0F0"/>
                          </a:solidFill>
                        </a:rPr>
                        <a:t>2016</a:t>
                      </a:r>
                    </a:p>
                  </a:txBody>
                  <a:tcPr marT="18288" marB="1828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a:solidFill>
                            <a:srgbClr val="00B0F0"/>
                          </a:solidFill>
                        </a:rPr>
                        <a:t>2017</a:t>
                      </a:r>
                    </a:p>
                  </a:txBody>
                  <a:tcPr marT="18288" marB="1828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a:solidFill>
                            <a:srgbClr val="00B0F0"/>
                          </a:solidFill>
                        </a:rPr>
                        <a:t>2018</a:t>
                      </a:r>
                    </a:p>
                  </a:txBody>
                  <a:tcPr marT="18288" marB="1828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a:solidFill>
                            <a:srgbClr val="00B0F0"/>
                          </a:solidFill>
                        </a:rPr>
                        <a:t>2019</a:t>
                      </a:r>
                    </a:p>
                  </a:txBody>
                  <a:tcPr marT="18288" marB="1828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a:solidFill>
                            <a:srgbClr val="00B0F0"/>
                          </a:solidFill>
                        </a:rPr>
                        <a:t>2020</a:t>
                      </a:r>
                    </a:p>
                  </a:txBody>
                  <a:tcPr marT="18288" marB="1828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a:solidFill>
                            <a:srgbClr val="00B0F0"/>
                          </a:solidFill>
                        </a:rPr>
                        <a:t>2021</a:t>
                      </a:r>
                    </a:p>
                  </a:txBody>
                  <a:tcPr marT="18288" marB="1828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a:solidFill>
                            <a:srgbClr val="00B0F0"/>
                          </a:solidFill>
                        </a:rPr>
                        <a:t>2022</a:t>
                      </a:r>
                    </a:p>
                  </a:txBody>
                  <a:tcPr marT="18288" marB="1828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a:solidFill>
                            <a:srgbClr val="00B0F0"/>
                          </a:solidFill>
                        </a:rPr>
                        <a:t>2023</a:t>
                      </a:r>
                    </a:p>
                  </a:txBody>
                  <a:tcPr marT="18288" marB="18288">
                    <a:lnL w="635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cxnSp>
        <p:nvCxnSpPr>
          <p:cNvPr id="12" name="OTLSHAPE_M_a58f29487c0343c08abcf41913e40cae_Connector1">
            <a:extLst>
              <a:ext uri="{FF2B5EF4-FFF2-40B4-BE49-F238E27FC236}">
                <a16:creationId xmlns:a16="http://schemas.microsoft.com/office/drawing/2014/main" id="{63930145-985B-49C4-A73A-779AB30C4B65}"/>
              </a:ext>
            </a:extLst>
          </p:cNvPr>
          <p:cNvCxnSpPr/>
          <p:nvPr/>
        </p:nvCxnSpPr>
        <p:spPr>
          <a:xfrm>
            <a:off x="3820075" y="5486051"/>
            <a:ext cx="0" cy="608127"/>
          </a:xfrm>
          <a:prstGeom prst="line">
            <a:avLst/>
          </a:prstGeom>
          <a:noFill/>
          <a:ln w="9525" cap="flat" cmpd="sng" algn="ctr">
            <a:solidFill>
              <a:srgbClr val="0072BC"/>
            </a:solidFill>
            <a:prstDash val="solid"/>
            <a:miter lim="800000"/>
            <a:headEnd type="none" w="med" len="med"/>
            <a:tailEnd type="none" w="med" len="med"/>
          </a:ln>
          <a:effectLst/>
        </p:spPr>
      </p:cxnSp>
      <p:sp>
        <p:nvSpPr>
          <p:cNvPr id="13" name="OTLSHAPE_M_a58f29487c0343c08abcf41913e40cae_Title">
            <a:extLst>
              <a:ext uri="{FF2B5EF4-FFF2-40B4-BE49-F238E27FC236}">
                <a16:creationId xmlns:a16="http://schemas.microsoft.com/office/drawing/2014/main" id="{0E5EC9A4-E9DE-4630-A11A-E35B62502928}"/>
              </a:ext>
            </a:extLst>
          </p:cNvPr>
          <p:cNvSpPr txBox="1"/>
          <p:nvPr/>
        </p:nvSpPr>
        <p:spPr>
          <a:xfrm>
            <a:off x="4051759" y="5410703"/>
            <a:ext cx="2271427" cy="153888"/>
          </a:xfrm>
          <a:prstGeom prst="rect">
            <a:avLst/>
          </a:prstGeom>
          <a:noFill/>
        </p:spPr>
        <p:txBody>
          <a:bodyPr vert="horz"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spc="-6">
                <a:solidFill>
                  <a:srgbClr val="3B5998"/>
                </a:solidFill>
                <a:latin typeface="Calibri" panose="020F0502020204030204" pitchFamily="34" charset="0"/>
              </a:rPr>
              <a:t>2011 Flood Event, Inaugural Spillway Flow</a:t>
            </a:r>
          </a:p>
        </p:txBody>
      </p:sp>
      <p:sp>
        <p:nvSpPr>
          <p:cNvPr id="14" name="OTLSHAPE_M_a58f29487c0343c08abcf41913e40cae_Date">
            <a:extLst>
              <a:ext uri="{FF2B5EF4-FFF2-40B4-BE49-F238E27FC236}">
                <a16:creationId xmlns:a16="http://schemas.microsoft.com/office/drawing/2014/main" id="{8C885B29-C3E0-4712-B415-674367444E6E}"/>
              </a:ext>
            </a:extLst>
          </p:cNvPr>
          <p:cNvSpPr txBox="1"/>
          <p:nvPr/>
        </p:nvSpPr>
        <p:spPr>
          <a:xfrm>
            <a:off x="4052900" y="5556754"/>
            <a:ext cx="895913" cy="153888"/>
          </a:xfrm>
          <a:prstGeom prst="rect">
            <a:avLst/>
          </a:prstGeom>
          <a:noFill/>
        </p:spPr>
        <p:txBody>
          <a:bodyPr vert="horz"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spc="-8">
                <a:solidFill>
                  <a:srgbClr val="7F7F7F"/>
                </a:solidFill>
                <a:latin typeface="Calibri" panose="020F0502020204030204" pitchFamily="34" charset="0"/>
              </a:rPr>
              <a:t>June-Aug  2011</a:t>
            </a:r>
          </a:p>
        </p:txBody>
      </p:sp>
      <p:sp>
        <p:nvSpPr>
          <p:cNvPr id="15" name="OTLSHAPE_M_a58f29487c0343c08abcf41913e40cae_Shape">
            <a:extLst>
              <a:ext uri="{FF2B5EF4-FFF2-40B4-BE49-F238E27FC236}">
                <a16:creationId xmlns:a16="http://schemas.microsoft.com/office/drawing/2014/main" id="{10773540-9E02-4208-A27E-69914639F7DF}"/>
              </a:ext>
            </a:extLst>
          </p:cNvPr>
          <p:cNvSpPr/>
          <p:nvPr/>
        </p:nvSpPr>
        <p:spPr>
          <a:xfrm rot="16200000">
            <a:off x="3827722" y="5479002"/>
            <a:ext cx="165100" cy="155506"/>
          </a:xfrm>
          <a:prstGeom prst="flowChartMerge">
            <a:avLst/>
          </a:prstGeom>
          <a:solidFill>
            <a:srgbClr val="087FC3"/>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sysClr val="window" lastClr="FFFFFF"/>
              </a:solidFill>
              <a:latin typeface="Calibri" panose="020F0502020204030204"/>
            </a:endParaRPr>
          </a:p>
        </p:txBody>
      </p:sp>
      <p:cxnSp>
        <p:nvCxnSpPr>
          <p:cNvPr id="17" name="OTLSHAPE_M_a58f29487c0343c08abcf41913e40cae_Connector1">
            <a:extLst>
              <a:ext uri="{FF2B5EF4-FFF2-40B4-BE49-F238E27FC236}">
                <a16:creationId xmlns:a16="http://schemas.microsoft.com/office/drawing/2014/main" id="{F4599EBE-4261-4E87-8D34-AC8D997D7062}"/>
              </a:ext>
            </a:extLst>
          </p:cNvPr>
          <p:cNvCxnSpPr/>
          <p:nvPr/>
        </p:nvCxnSpPr>
        <p:spPr>
          <a:xfrm>
            <a:off x="5330646" y="5825299"/>
            <a:ext cx="0" cy="285682"/>
          </a:xfrm>
          <a:prstGeom prst="line">
            <a:avLst/>
          </a:prstGeom>
          <a:noFill/>
          <a:ln w="9525" cap="flat" cmpd="sng" algn="ctr">
            <a:solidFill>
              <a:srgbClr val="0072BC"/>
            </a:solidFill>
            <a:prstDash val="solid"/>
            <a:miter lim="800000"/>
            <a:headEnd type="none" w="med" len="med"/>
            <a:tailEnd type="none" w="med" len="med"/>
          </a:ln>
          <a:effectLst/>
        </p:spPr>
      </p:cxnSp>
      <p:sp>
        <p:nvSpPr>
          <p:cNvPr id="18" name="OTLSHAPE_M_a58f29487c0343c08abcf41913e40cae_Title">
            <a:extLst>
              <a:ext uri="{FF2B5EF4-FFF2-40B4-BE49-F238E27FC236}">
                <a16:creationId xmlns:a16="http://schemas.microsoft.com/office/drawing/2014/main" id="{4842C300-EE14-49C5-A77B-1295D82512D6}"/>
              </a:ext>
            </a:extLst>
          </p:cNvPr>
          <p:cNvSpPr txBox="1"/>
          <p:nvPr/>
        </p:nvSpPr>
        <p:spPr>
          <a:xfrm>
            <a:off x="5504096" y="5756479"/>
            <a:ext cx="1013559" cy="153888"/>
          </a:xfrm>
          <a:prstGeom prst="rect">
            <a:avLst/>
          </a:prstGeom>
          <a:noFill/>
        </p:spPr>
        <p:txBody>
          <a:bodyPr vert="horz"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spc="-6">
                <a:solidFill>
                  <a:srgbClr val="3B5998"/>
                </a:solidFill>
                <a:latin typeface="Calibri" panose="020F0502020204030204" pitchFamily="34" charset="0"/>
              </a:rPr>
              <a:t>PA</a:t>
            </a:r>
          </a:p>
        </p:txBody>
      </p:sp>
      <p:sp>
        <p:nvSpPr>
          <p:cNvPr id="19" name="OTLSHAPE_M_a58f29487c0343c08abcf41913e40cae_Date">
            <a:extLst>
              <a:ext uri="{FF2B5EF4-FFF2-40B4-BE49-F238E27FC236}">
                <a16:creationId xmlns:a16="http://schemas.microsoft.com/office/drawing/2014/main" id="{B0151720-82D4-4283-800D-8A4444EFD96B}"/>
              </a:ext>
            </a:extLst>
          </p:cNvPr>
          <p:cNvSpPr txBox="1"/>
          <p:nvPr/>
        </p:nvSpPr>
        <p:spPr>
          <a:xfrm>
            <a:off x="5504095" y="5917469"/>
            <a:ext cx="598100" cy="153888"/>
          </a:xfrm>
          <a:prstGeom prst="rect">
            <a:avLst/>
          </a:prstGeom>
          <a:noFill/>
        </p:spPr>
        <p:txBody>
          <a:bodyPr vert="horz"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spc="-8">
                <a:solidFill>
                  <a:srgbClr val="7F7F7F"/>
                </a:solidFill>
                <a:latin typeface="Calibri" panose="020F0502020204030204" pitchFamily="34" charset="0"/>
              </a:rPr>
              <a:t>Jun 2013</a:t>
            </a:r>
          </a:p>
        </p:txBody>
      </p:sp>
      <p:sp>
        <p:nvSpPr>
          <p:cNvPr id="20" name="OTLSHAPE_M_a58f29487c0343c08abcf41913e40cae_Shape">
            <a:extLst>
              <a:ext uri="{FF2B5EF4-FFF2-40B4-BE49-F238E27FC236}">
                <a16:creationId xmlns:a16="http://schemas.microsoft.com/office/drawing/2014/main" id="{37EAAC29-EC4D-46E3-B355-952D7B51B24E}"/>
              </a:ext>
            </a:extLst>
          </p:cNvPr>
          <p:cNvSpPr/>
          <p:nvPr/>
        </p:nvSpPr>
        <p:spPr>
          <a:xfrm rot="16200000">
            <a:off x="5349774" y="5830096"/>
            <a:ext cx="165100" cy="155506"/>
          </a:xfrm>
          <a:prstGeom prst="flowChartMerge">
            <a:avLst/>
          </a:prstGeom>
          <a:solidFill>
            <a:srgbClr val="087FC3"/>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sysClr val="window" lastClr="FFFFFF"/>
              </a:solidFill>
              <a:latin typeface="Calibri" panose="020F0502020204030204"/>
            </a:endParaRPr>
          </a:p>
        </p:txBody>
      </p:sp>
      <p:cxnSp>
        <p:nvCxnSpPr>
          <p:cNvPr id="22" name="OTLSHAPE_M_a58f29487c0343c08abcf41913e40cae_Connector1">
            <a:extLst>
              <a:ext uri="{FF2B5EF4-FFF2-40B4-BE49-F238E27FC236}">
                <a16:creationId xmlns:a16="http://schemas.microsoft.com/office/drawing/2014/main" id="{840D6952-175D-4437-8720-93BF256CF2DD}"/>
              </a:ext>
            </a:extLst>
          </p:cNvPr>
          <p:cNvCxnSpPr/>
          <p:nvPr/>
        </p:nvCxnSpPr>
        <p:spPr>
          <a:xfrm>
            <a:off x="6580717" y="5478772"/>
            <a:ext cx="0" cy="616484"/>
          </a:xfrm>
          <a:prstGeom prst="line">
            <a:avLst/>
          </a:prstGeom>
          <a:noFill/>
          <a:ln w="9525" cap="flat" cmpd="sng" algn="ctr">
            <a:solidFill>
              <a:srgbClr val="FF0000"/>
            </a:solidFill>
            <a:prstDash val="solid"/>
            <a:miter lim="800000"/>
            <a:headEnd type="none" w="med" len="med"/>
            <a:tailEnd type="none" w="med" len="med"/>
          </a:ln>
          <a:effectLst/>
        </p:spPr>
      </p:cxnSp>
      <p:sp>
        <p:nvSpPr>
          <p:cNvPr id="23" name="OTLSHAPE_M_a58f29487c0343c08abcf41913e40cae_Title">
            <a:extLst>
              <a:ext uri="{FF2B5EF4-FFF2-40B4-BE49-F238E27FC236}">
                <a16:creationId xmlns:a16="http://schemas.microsoft.com/office/drawing/2014/main" id="{62C95B70-5385-44CD-9045-D0B0E1CC91C0}"/>
              </a:ext>
            </a:extLst>
          </p:cNvPr>
          <p:cNvSpPr txBox="1"/>
          <p:nvPr/>
        </p:nvSpPr>
        <p:spPr>
          <a:xfrm>
            <a:off x="6733820" y="5409107"/>
            <a:ext cx="1013559" cy="153888"/>
          </a:xfrm>
          <a:prstGeom prst="rect">
            <a:avLst/>
          </a:prstGeom>
          <a:noFill/>
        </p:spPr>
        <p:txBody>
          <a:bodyPr vert="horz"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spc="-6">
                <a:solidFill>
                  <a:srgbClr val="3B5998"/>
                </a:solidFill>
                <a:latin typeface="Calibri" panose="020F0502020204030204" pitchFamily="34" charset="0"/>
              </a:rPr>
              <a:t>DSAC 2</a:t>
            </a:r>
          </a:p>
        </p:txBody>
      </p:sp>
      <p:sp>
        <p:nvSpPr>
          <p:cNvPr id="24" name="OTLSHAPE_M_a58f29487c0343c08abcf41913e40cae_Date">
            <a:extLst>
              <a:ext uri="{FF2B5EF4-FFF2-40B4-BE49-F238E27FC236}">
                <a16:creationId xmlns:a16="http://schemas.microsoft.com/office/drawing/2014/main" id="{32E2F72B-2884-4CA1-8842-5A55CDE5C77E}"/>
              </a:ext>
            </a:extLst>
          </p:cNvPr>
          <p:cNvSpPr txBox="1"/>
          <p:nvPr/>
        </p:nvSpPr>
        <p:spPr>
          <a:xfrm>
            <a:off x="6733819" y="5570097"/>
            <a:ext cx="598100" cy="153888"/>
          </a:xfrm>
          <a:prstGeom prst="rect">
            <a:avLst/>
          </a:prstGeom>
          <a:noFill/>
        </p:spPr>
        <p:txBody>
          <a:bodyPr vert="horz"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spc="-8">
                <a:solidFill>
                  <a:srgbClr val="7F7F7F"/>
                </a:solidFill>
                <a:latin typeface="Calibri" panose="020F0502020204030204" pitchFamily="34" charset="0"/>
              </a:rPr>
              <a:t>Apr 2015</a:t>
            </a:r>
          </a:p>
        </p:txBody>
      </p:sp>
      <p:sp>
        <p:nvSpPr>
          <p:cNvPr id="25" name="OTLSHAPE_M_a58f29487c0343c08abcf41913e40cae_Shape">
            <a:extLst>
              <a:ext uri="{FF2B5EF4-FFF2-40B4-BE49-F238E27FC236}">
                <a16:creationId xmlns:a16="http://schemas.microsoft.com/office/drawing/2014/main" id="{7A0C295C-967F-47D3-A656-246225623676}"/>
              </a:ext>
            </a:extLst>
          </p:cNvPr>
          <p:cNvSpPr/>
          <p:nvPr/>
        </p:nvSpPr>
        <p:spPr>
          <a:xfrm rot="16200000">
            <a:off x="6579497" y="5482724"/>
            <a:ext cx="165100" cy="155506"/>
          </a:xfrm>
          <a:prstGeom prst="flowChartMerge">
            <a:avLst/>
          </a:prstGeom>
          <a:solidFill>
            <a:srgbClr val="FF0000"/>
          </a:solidFill>
          <a:ln w="12700" cap="flat" cmpd="sng" algn="ctr">
            <a:noFill/>
            <a:prstDash val="solid"/>
            <a:miter lim="800000"/>
          </a:ln>
          <a:effectLst/>
          <a:scene3d>
            <a:camera prst="orthographicFront"/>
            <a:lightRig rig="threePt" dir="t"/>
          </a:scene3d>
          <a:sp3d>
            <a:bevelT h="12700"/>
          </a:sp3d>
          <a:extLst>
            <a:ext uri="{53640926-AAD7-44D8-BBD7-CCE9431645EC}">
              <a14:shadowObscured xmlns:a14="http://schemas.microsoft.com/office/drawing/2010/main" val="1"/>
            </a:ext>
          </a:ex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sysClr val="window" lastClr="FFFFFF"/>
              </a:solidFill>
              <a:latin typeface="Calibri" panose="020F0502020204030204"/>
            </a:endParaRPr>
          </a:p>
        </p:txBody>
      </p:sp>
      <p:cxnSp>
        <p:nvCxnSpPr>
          <p:cNvPr id="27" name="OTLSHAPE_M_a58f29487c0343c08abcf41913e40cae_Connector1">
            <a:extLst>
              <a:ext uri="{FF2B5EF4-FFF2-40B4-BE49-F238E27FC236}">
                <a16:creationId xmlns:a16="http://schemas.microsoft.com/office/drawing/2014/main" id="{8D2AB48D-1195-47D0-9C39-80E1BFB36C37}"/>
              </a:ext>
            </a:extLst>
          </p:cNvPr>
          <p:cNvCxnSpPr/>
          <p:nvPr/>
        </p:nvCxnSpPr>
        <p:spPr>
          <a:xfrm>
            <a:off x="7103835" y="5806626"/>
            <a:ext cx="0" cy="304355"/>
          </a:xfrm>
          <a:prstGeom prst="line">
            <a:avLst/>
          </a:prstGeom>
          <a:noFill/>
          <a:ln w="9525" cap="flat" cmpd="sng" algn="ctr">
            <a:solidFill>
              <a:srgbClr val="0072BC"/>
            </a:solidFill>
            <a:prstDash val="solid"/>
            <a:miter lim="800000"/>
            <a:headEnd type="none" w="med" len="med"/>
            <a:tailEnd type="none" w="med" len="med"/>
          </a:ln>
          <a:effectLst/>
        </p:spPr>
      </p:cxnSp>
      <p:sp>
        <p:nvSpPr>
          <p:cNvPr id="28" name="OTLSHAPE_M_a58f29487c0343c08abcf41913e40cae_Title">
            <a:extLst>
              <a:ext uri="{FF2B5EF4-FFF2-40B4-BE49-F238E27FC236}">
                <a16:creationId xmlns:a16="http://schemas.microsoft.com/office/drawing/2014/main" id="{686E2432-9194-41BA-8B56-B39DE1C06FB3}"/>
              </a:ext>
            </a:extLst>
          </p:cNvPr>
          <p:cNvSpPr txBox="1"/>
          <p:nvPr/>
        </p:nvSpPr>
        <p:spPr>
          <a:xfrm>
            <a:off x="7256964" y="5737806"/>
            <a:ext cx="1013559" cy="153888"/>
          </a:xfrm>
          <a:prstGeom prst="rect">
            <a:avLst/>
          </a:prstGeom>
          <a:noFill/>
        </p:spPr>
        <p:txBody>
          <a:bodyPr vert="horz"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spc="-6">
                <a:solidFill>
                  <a:srgbClr val="3B5998"/>
                </a:solidFill>
                <a:latin typeface="Calibri" panose="020F0502020204030204" pitchFamily="34" charset="0"/>
              </a:rPr>
              <a:t>IES</a:t>
            </a:r>
          </a:p>
        </p:txBody>
      </p:sp>
      <p:sp>
        <p:nvSpPr>
          <p:cNvPr id="29" name="OTLSHAPE_M_a58f29487c0343c08abcf41913e40cae_Date">
            <a:extLst>
              <a:ext uri="{FF2B5EF4-FFF2-40B4-BE49-F238E27FC236}">
                <a16:creationId xmlns:a16="http://schemas.microsoft.com/office/drawing/2014/main" id="{71B49AEC-F4C6-4EDF-8165-C2DCDB03B4E7}"/>
              </a:ext>
            </a:extLst>
          </p:cNvPr>
          <p:cNvSpPr txBox="1"/>
          <p:nvPr/>
        </p:nvSpPr>
        <p:spPr>
          <a:xfrm>
            <a:off x="7256963" y="5898796"/>
            <a:ext cx="598100" cy="153888"/>
          </a:xfrm>
          <a:prstGeom prst="rect">
            <a:avLst/>
          </a:prstGeom>
          <a:noFill/>
        </p:spPr>
        <p:txBody>
          <a:bodyPr vert="horz"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spc="-8">
                <a:solidFill>
                  <a:srgbClr val="7F7F7F"/>
                </a:solidFill>
                <a:latin typeface="Calibri" panose="020F0502020204030204" pitchFamily="34" charset="0"/>
              </a:rPr>
              <a:t>Apr 2016</a:t>
            </a:r>
          </a:p>
        </p:txBody>
      </p:sp>
      <p:sp>
        <p:nvSpPr>
          <p:cNvPr id="30" name="OTLSHAPE_M_a58f29487c0343c08abcf41913e40cae_Shape">
            <a:extLst>
              <a:ext uri="{FF2B5EF4-FFF2-40B4-BE49-F238E27FC236}">
                <a16:creationId xmlns:a16="http://schemas.microsoft.com/office/drawing/2014/main" id="{BA706490-9D04-47CB-9586-C7F1EDD6F1BB}"/>
              </a:ext>
            </a:extLst>
          </p:cNvPr>
          <p:cNvSpPr/>
          <p:nvPr/>
        </p:nvSpPr>
        <p:spPr>
          <a:xfrm rot="16200000">
            <a:off x="7102642" y="5811423"/>
            <a:ext cx="165100" cy="155506"/>
          </a:xfrm>
          <a:prstGeom prst="flowChartMerge">
            <a:avLst/>
          </a:prstGeom>
          <a:solidFill>
            <a:srgbClr val="087FC3"/>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sysClr val="window" lastClr="FFFFFF"/>
              </a:solidFill>
              <a:latin typeface="Calibri" panose="020F0502020204030204"/>
            </a:endParaRPr>
          </a:p>
        </p:txBody>
      </p:sp>
      <p:cxnSp>
        <p:nvCxnSpPr>
          <p:cNvPr id="32" name="OTLSHAPE_M_a58f29487c0343c08abcf41913e40cae_Connector1">
            <a:extLst>
              <a:ext uri="{FF2B5EF4-FFF2-40B4-BE49-F238E27FC236}">
                <a16:creationId xmlns:a16="http://schemas.microsoft.com/office/drawing/2014/main" id="{BC8F2056-0251-4F03-865E-93CBDA95894A}"/>
              </a:ext>
            </a:extLst>
          </p:cNvPr>
          <p:cNvCxnSpPr/>
          <p:nvPr/>
        </p:nvCxnSpPr>
        <p:spPr>
          <a:xfrm>
            <a:off x="1026021" y="5798907"/>
            <a:ext cx="0" cy="302938"/>
          </a:xfrm>
          <a:prstGeom prst="line">
            <a:avLst/>
          </a:prstGeom>
          <a:noFill/>
          <a:ln w="9525" cap="flat" cmpd="sng" algn="ctr">
            <a:solidFill>
              <a:srgbClr val="0072BC"/>
            </a:solidFill>
            <a:prstDash val="solid"/>
            <a:miter lim="800000"/>
            <a:headEnd type="none" w="med" len="med"/>
            <a:tailEnd type="none" w="med" len="med"/>
          </a:ln>
          <a:effectLst/>
        </p:spPr>
      </p:cxnSp>
      <p:sp>
        <p:nvSpPr>
          <p:cNvPr id="33" name="OTLSHAPE_M_a58f29487c0343c08abcf41913e40cae_Title">
            <a:extLst>
              <a:ext uri="{FF2B5EF4-FFF2-40B4-BE49-F238E27FC236}">
                <a16:creationId xmlns:a16="http://schemas.microsoft.com/office/drawing/2014/main" id="{0C3312D4-1BD3-4342-ADB4-6AB1DDBD4B4D}"/>
              </a:ext>
            </a:extLst>
          </p:cNvPr>
          <p:cNvSpPr txBox="1"/>
          <p:nvPr/>
        </p:nvSpPr>
        <p:spPr>
          <a:xfrm>
            <a:off x="1199470" y="5728670"/>
            <a:ext cx="703874" cy="153888"/>
          </a:xfrm>
          <a:prstGeom prst="rect">
            <a:avLst/>
          </a:prstGeom>
          <a:noFill/>
        </p:spPr>
        <p:txBody>
          <a:bodyPr vert="horz"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spc="-6">
                <a:solidFill>
                  <a:srgbClr val="3B5998"/>
                </a:solidFill>
                <a:latin typeface="Calibri" panose="020F0502020204030204" pitchFamily="34" charset="0"/>
              </a:rPr>
              <a:t>SPRA</a:t>
            </a:r>
          </a:p>
        </p:txBody>
      </p:sp>
      <p:sp>
        <p:nvSpPr>
          <p:cNvPr id="34" name="OTLSHAPE_M_a58f29487c0343c08abcf41913e40cae_Date">
            <a:extLst>
              <a:ext uri="{FF2B5EF4-FFF2-40B4-BE49-F238E27FC236}">
                <a16:creationId xmlns:a16="http://schemas.microsoft.com/office/drawing/2014/main" id="{A5EB5F9E-5D3B-46DB-A55B-0F421BDF271C}"/>
              </a:ext>
            </a:extLst>
          </p:cNvPr>
          <p:cNvSpPr txBox="1"/>
          <p:nvPr/>
        </p:nvSpPr>
        <p:spPr>
          <a:xfrm>
            <a:off x="1199470" y="5892794"/>
            <a:ext cx="598101" cy="153888"/>
          </a:xfrm>
          <a:prstGeom prst="rect">
            <a:avLst/>
          </a:prstGeom>
          <a:noFill/>
        </p:spPr>
        <p:txBody>
          <a:bodyPr vert="horz"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spc="-8">
                <a:solidFill>
                  <a:srgbClr val="7F7F7F"/>
                </a:solidFill>
                <a:latin typeface="Calibri" panose="020F0502020204030204" pitchFamily="34" charset="0"/>
              </a:rPr>
              <a:t>May 2006</a:t>
            </a:r>
          </a:p>
        </p:txBody>
      </p:sp>
      <p:sp>
        <p:nvSpPr>
          <p:cNvPr id="35" name="OTLSHAPE_M_a58f29487c0343c08abcf41913e40cae_Shape">
            <a:extLst>
              <a:ext uri="{FF2B5EF4-FFF2-40B4-BE49-F238E27FC236}">
                <a16:creationId xmlns:a16="http://schemas.microsoft.com/office/drawing/2014/main" id="{388C44F7-C3FC-428F-9918-1A3DC17DCFF5}"/>
              </a:ext>
            </a:extLst>
          </p:cNvPr>
          <p:cNvSpPr/>
          <p:nvPr/>
        </p:nvSpPr>
        <p:spPr>
          <a:xfrm rot="16200000">
            <a:off x="1045148" y="5803704"/>
            <a:ext cx="165100" cy="155506"/>
          </a:xfrm>
          <a:prstGeom prst="flowChartMerge">
            <a:avLst/>
          </a:prstGeom>
          <a:solidFill>
            <a:srgbClr val="087FC3"/>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sysClr val="window" lastClr="FFFFFF"/>
              </a:solidFill>
              <a:latin typeface="Calibri" panose="020F0502020204030204"/>
            </a:endParaRPr>
          </a:p>
        </p:txBody>
      </p:sp>
      <p:cxnSp>
        <p:nvCxnSpPr>
          <p:cNvPr id="41" name="OTLSHAPE_M_a58f29487c0343c08abcf41913e40cae_Connector1">
            <a:extLst>
              <a:ext uri="{FF2B5EF4-FFF2-40B4-BE49-F238E27FC236}">
                <a16:creationId xmlns:a16="http://schemas.microsoft.com/office/drawing/2014/main" id="{958C56F0-9F1D-4CA2-9972-0A4BC647704E}"/>
              </a:ext>
            </a:extLst>
          </p:cNvPr>
          <p:cNvCxnSpPr>
            <a:cxnSpLocks/>
          </p:cNvCxnSpPr>
          <p:nvPr/>
        </p:nvCxnSpPr>
        <p:spPr>
          <a:xfrm>
            <a:off x="2351510" y="5474204"/>
            <a:ext cx="0" cy="592772"/>
          </a:xfrm>
          <a:prstGeom prst="line">
            <a:avLst/>
          </a:prstGeom>
          <a:noFill/>
          <a:ln w="9525" cap="flat" cmpd="sng" algn="ctr">
            <a:solidFill>
              <a:srgbClr val="FF0000"/>
            </a:solidFill>
            <a:prstDash val="solid"/>
            <a:miter lim="800000"/>
            <a:headEnd type="none" w="med" len="med"/>
            <a:tailEnd type="none" w="med" len="med"/>
          </a:ln>
          <a:effectLst/>
        </p:spPr>
      </p:cxnSp>
      <p:sp>
        <p:nvSpPr>
          <p:cNvPr id="42" name="OTLSHAPE_M_a58f29487c0343c08abcf41913e40cae_Title">
            <a:extLst>
              <a:ext uri="{FF2B5EF4-FFF2-40B4-BE49-F238E27FC236}">
                <a16:creationId xmlns:a16="http://schemas.microsoft.com/office/drawing/2014/main" id="{B31A3B61-8D7A-443E-8DCC-3B191C21C5EB}"/>
              </a:ext>
            </a:extLst>
          </p:cNvPr>
          <p:cNvSpPr txBox="1"/>
          <p:nvPr/>
        </p:nvSpPr>
        <p:spPr>
          <a:xfrm>
            <a:off x="2530939" y="5404205"/>
            <a:ext cx="1013559" cy="153888"/>
          </a:xfrm>
          <a:prstGeom prst="rect">
            <a:avLst/>
          </a:prstGeom>
          <a:noFill/>
        </p:spPr>
        <p:txBody>
          <a:bodyPr vert="horz"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spc="-6">
                <a:solidFill>
                  <a:srgbClr val="3B5998"/>
                </a:solidFill>
                <a:latin typeface="Calibri" panose="020F0502020204030204" pitchFamily="34" charset="0"/>
              </a:rPr>
              <a:t>DSAC 4</a:t>
            </a:r>
          </a:p>
        </p:txBody>
      </p:sp>
      <p:sp>
        <p:nvSpPr>
          <p:cNvPr id="43" name="OTLSHAPE_M_a58f29487c0343c08abcf41913e40cae_Date">
            <a:extLst>
              <a:ext uri="{FF2B5EF4-FFF2-40B4-BE49-F238E27FC236}">
                <a16:creationId xmlns:a16="http://schemas.microsoft.com/office/drawing/2014/main" id="{91FCB30A-D2EA-40E8-9951-E58FF79097F7}"/>
              </a:ext>
            </a:extLst>
          </p:cNvPr>
          <p:cNvSpPr txBox="1"/>
          <p:nvPr/>
        </p:nvSpPr>
        <p:spPr>
          <a:xfrm>
            <a:off x="2530939" y="5577992"/>
            <a:ext cx="598100" cy="153888"/>
          </a:xfrm>
          <a:prstGeom prst="rect">
            <a:avLst/>
          </a:prstGeom>
          <a:noFill/>
        </p:spPr>
        <p:txBody>
          <a:bodyPr vert="horz"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spc="-8">
                <a:solidFill>
                  <a:srgbClr val="7F7F7F"/>
                </a:solidFill>
                <a:latin typeface="Calibri" panose="020F0502020204030204" pitchFamily="34" charset="0"/>
              </a:rPr>
              <a:t>Dec 2008</a:t>
            </a:r>
          </a:p>
        </p:txBody>
      </p:sp>
      <p:sp>
        <p:nvSpPr>
          <p:cNvPr id="44" name="OTLSHAPE_M_a58f29487c0343c08abcf41913e40cae_Shape">
            <a:extLst>
              <a:ext uri="{FF2B5EF4-FFF2-40B4-BE49-F238E27FC236}">
                <a16:creationId xmlns:a16="http://schemas.microsoft.com/office/drawing/2014/main" id="{D3691238-2B9E-4783-93A8-A52FB2D16850}"/>
              </a:ext>
            </a:extLst>
          </p:cNvPr>
          <p:cNvSpPr/>
          <p:nvPr/>
        </p:nvSpPr>
        <p:spPr>
          <a:xfrm rot="16200000">
            <a:off x="2346713" y="5513065"/>
            <a:ext cx="165100" cy="155506"/>
          </a:xfrm>
          <a:prstGeom prst="flowChartMerge">
            <a:avLst/>
          </a:prstGeom>
          <a:solidFill>
            <a:srgbClr val="FF0000"/>
          </a:solidFill>
          <a:ln w="12700" cap="flat" cmpd="sng" algn="ctr">
            <a:noFill/>
            <a:prstDash val="solid"/>
            <a:miter lim="800000"/>
          </a:ln>
          <a:effectLst/>
          <a:scene3d>
            <a:camera prst="orthographicFront"/>
            <a:lightRig rig="threePt" dir="t"/>
          </a:scene3d>
          <a:sp3d>
            <a:bevelT h="12700"/>
          </a:sp3d>
          <a:extLst>
            <a:ext uri="{53640926-AAD7-44D8-BBD7-CCE9431645EC}">
              <a14:shadowObscured xmlns:a14="http://schemas.microsoft.com/office/drawing/2010/main" val="1"/>
            </a:ext>
          </a:ex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sysClr val="window" lastClr="FFFFFF"/>
              </a:solidFill>
              <a:latin typeface="Calibri" panose="020F0502020204030204"/>
            </a:endParaRPr>
          </a:p>
        </p:txBody>
      </p:sp>
      <p:cxnSp>
        <p:nvCxnSpPr>
          <p:cNvPr id="51" name="OTLSHAPE_M_a58f29487c0343c08abcf41913e40cae_Connector1">
            <a:extLst>
              <a:ext uri="{FF2B5EF4-FFF2-40B4-BE49-F238E27FC236}">
                <a16:creationId xmlns:a16="http://schemas.microsoft.com/office/drawing/2014/main" id="{223F6379-1DE6-47D6-9871-E721E38BA33D}"/>
              </a:ext>
            </a:extLst>
          </p:cNvPr>
          <p:cNvCxnSpPr/>
          <p:nvPr/>
        </p:nvCxnSpPr>
        <p:spPr>
          <a:xfrm>
            <a:off x="9684321" y="5787664"/>
            <a:ext cx="0" cy="304355"/>
          </a:xfrm>
          <a:prstGeom prst="line">
            <a:avLst/>
          </a:prstGeom>
          <a:noFill/>
          <a:ln w="9525" cap="flat" cmpd="sng" algn="ctr">
            <a:solidFill>
              <a:srgbClr val="0072BC"/>
            </a:solidFill>
            <a:prstDash val="solid"/>
            <a:miter lim="800000"/>
            <a:headEnd type="none" w="med" len="med"/>
            <a:tailEnd type="none" w="med" len="med"/>
          </a:ln>
          <a:effectLst/>
        </p:spPr>
      </p:cxnSp>
      <p:sp>
        <p:nvSpPr>
          <p:cNvPr id="52" name="OTLSHAPE_M_a58f29487c0343c08abcf41913e40cae_Title">
            <a:extLst>
              <a:ext uri="{FF2B5EF4-FFF2-40B4-BE49-F238E27FC236}">
                <a16:creationId xmlns:a16="http://schemas.microsoft.com/office/drawing/2014/main" id="{EE4B255E-F505-4113-8467-92F52DBCAF13}"/>
              </a:ext>
            </a:extLst>
          </p:cNvPr>
          <p:cNvSpPr txBox="1"/>
          <p:nvPr/>
        </p:nvSpPr>
        <p:spPr>
          <a:xfrm>
            <a:off x="9857770" y="5718844"/>
            <a:ext cx="1013559" cy="153888"/>
          </a:xfrm>
          <a:prstGeom prst="rect">
            <a:avLst/>
          </a:prstGeom>
          <a:noFill/>
        </p:spPr>
        <p:txBody>
          <a:bodyPr vert="horz"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spc="-6">
                <a:solidFill>
                  <a:srgbClr val="3B5998"/>
                </a:solidFill>
                <a:latin typeface="Calibri" panose="020F0502020204030204" pitchFamily="34" charset="0"/>
              </a:rPr>
              <a:t>DSMS</a:t>
            </a:r>
          </a:p>
        </p:txBody>
      </p:sp>
      <p:sp>
        <p:nvSpPr>
          <p:cNvPr id="53" name="OTLSHAPE_M_a58f29487c0343c08abcf41913e40cae_Date">
            <a:extLst>
              <a:ext uri="{FF2B5EF4-FFF2-40B4-BE49-F238E27FC236}">
                <a16:creationId xmlns:a16="http://schemas.microsoft.com/office/drawing/2014/main" id="{5BE324BE-E89A-41A6-A913-8F0E2FFC554A}"/>
              </a:ext>
            </a:extLst>
          </p:cNvPr>
          <p:cNvSpPr txBox="1"/>
          <p:nvPr/>
        </p:nvSpPr>
        <p:spPr>
          <a:xfrm>
            <a:off x="9857769" y="5879834"/>
            <a:ext cx="598100" cy="153888"/>
          </a:xfrm>
          <a:prstGeom prst="rect">
            <a:avLst/>
          </a:prstGeom>
          <a:noFill/>
        </p:spPr>
        <p:txBody>
          <a:bodyPr vert="horz"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spc="-8">
                <a:solidFill>
                  <a:srgbClr val="7F7F7F"/>
                </a:solidFill>
                <a:latin typeface="Calibri" panose="020F0502020204030204" pitchFamily="34" charset="0"/>
              </a:rPr>
              <a:t>Aug 2020</a:t>
            </a:r>
          </a:p>
        </p:txBody>
      </p:sp>
      <p:sp>
        <p:nvSpPr>
          <p:cNvPr id="54" name="OTLSHAPE_M_a58f29487c0343c08abcf41913e40cae_Shape">
            <a:extLst>
              <a:ext uri="{FF2B5EF4-FFF2-40B4-BE49-F238E27FC236}">
                <a16:creationId xmlns:a16="http://schemas.microsoft.com/office/drawing/2014/main" id="{760B710B-C39B-4C6A-926D-88F3BCD59DCE}"/>
              </a:ext>
            </a:extLst>
          </p:cNvPr>
          <p:cNvSpPr/>
          <p:nvPr/>
        </p:nvSpPr>
        <p:spPr>
          <a:xfrm rot="16200000">
            <a:off x="9703448" y="5792461"/>
            <a:ext cx="165100" cy="155506"/>
          </a:xfrm>
          <a:prstGeom prst="flowChartMerge">
            <a:avLst/>
          </a:prstGeom>
          <a:solidFill>
            <a:srgbClr val="087FC3"/>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sysClr val="window" lastClr="FFFFFF"/>
              </a:solidFill>
              <a:latin typeface="Calibri" panose="020F0502020204030204"/>
            </a:endParaRPr>
          </a:p>
        </p:txBody>
      </p:sp>
      <p:sp>
        <p:nvSpPr>
          <p:cNvPr id="56" name="Title 1">
            <a:extLst>
              <a:ext uri="{FF2B5EF4-FFF2-40B4-BE49-F238E27FC236}">
                <a16:creationId xmlns:a16="http://schemas.microsoft.com/office/drawing/2014/main" id="{502CB594-B2CC-4B76-9894-F81CC76593B2}"/>
              </a:ext>
            </a:extLst>
          </p:cNvPr>
          <p:cNvSpPr>
            <a:spLocks noGrp="1"/>
          </p:cNvSpPr>
          <p:nvPr>
            <p:ph type="title"/>
          </p:nvPr>
        </p:nvSpPr>
        <p:spPr>
          <a:xfrm>
            <a:off x="507999" y="35817"/>
            <a:ext cx="11176000" cy="806451"/>
          </a:xfrm>
        </p:spPr>
        <p:txBody>
          <a:bodyPr/>
          <a:lstStyle/>
          <a:p>
            <a:pPr lvl="0" algn="ctr">
              <a:defRPr/>
            </a:pPr>
            <a:r>
              <a:rPr lang="en-US" sz="2800" kern="0">
                <a:solidFill>
                  <a:srgbClr val="000000"/>
                </a:solidFill>
              </a:rPr>
              <a:t>Garrison Dam Risk Assessment Timeline</a:t>
            </a:r>
          </a:p>
        </p:txBody>
      </p:sp>
      <p:cxnSp>
        <p:nvCxnSpPr>
          <p:cNvPr id="38" name="OTLSHAPE_M_a58f29487c0343c08abcf41913e40cae_Connector1">
            <a:extLst>
              <a:ext uri="{FF2B5EF4-FFF2-40B4-BE49-F238E27FC236}">
                <a16:creationId xmlns:a16="http://schemas.microsoft.com/office/drawing/2014/main" id="{D6AE135D-AEAF-4873-8262-2EBC0F51DFBB}"/>
              </a:ext>
            </a:extLst>
          </p:cNvPr>
          <p:cNvCxnSpPr>
            <a:cxnSpLocks/>
          </p:cNvCxnSpPr>
          <p:nvPr/>
        </p:nvCxnSpPr>
        <p:spPr>
          <a:xfrm>
            <a:off x="10903998" y="5537952"/>
            <a:ext cx="0" cy="554067"/>
          </a:xfrm>
          <a:prstGeom prst="line">
            <a:avLst/>
          </a:prstGeom>
          <a:noFill/>
          <a:ln w="9525" cap="flat" cmpd="sng" algn="ctr">
            <a:solidFill>
              <a:srgbClr val="0072BC"/>
            </a:solidFill>
            <a:prstDash val="solid"/>
            <a:miter lim="800000"/>
            <a:headEnd type="none" w="med" len="med"/>
            <a:tailEnd type="none" w="med" len="med"/>
          </a:ln>
          <a:effectLst/>
        </p:spPr>
      </p:cxnSp>
      <p:sp>
        <p:nvSpPr>
          <p:cNvPr id="39" name="OTLSHAPE_M_a58f29487c0343c08abcf41913e40cae_Title">
            <a:extLst>
              <a:ext uri="{FF2B5EF4-FFF2-40B4-BE49-F238E27FC236}">
                <a16:creationId xmlns:a16="http://schemas.microsoft.com/office/drawing/2014/main" id="{59F91954-0C7D-41FE-8D31-8C7F16DD7D87}"/>
              </a:ext>
            </a:extLst>
          </p:cNvPr>
          <p:cNvSpPr txBox="1"/>
          <p:nvPr/>
        </p:nvSpPr>
        <p:spPr>
          <a:xfrm>
            <a:off x="11050024" y="5438741"/>
            <a:ext cx="950499" cy="153888"/>
          </a:xfrm>
          <a:prstGeom prst="rect">
            <a:avLst/>
          </a:prstGeom>
          <a:noFill/>
        </p:spPr>
        <p:txBody>
          <a:bodyPr vert="horz"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spc="-6">
                <a:solidFill>
                  <a:srgbClr val="3B5998"/>
                </a:solidFill>
                <a:latin typeface="Calibri" panose="020F0502020204030204" pitchFamily="34" charset="0"/>
              </a:rPr>
              <a:t>DSMS  Complete</a:t>
            </a:r>
          </a:p>
        </p:txBody>
      </p:sp>
      <p:sp>
        <p:nvSpPr>
          <p:cNvPr id="40" name="OTLSHAPE_M_a58f29487c0343c08abcf41913e40cae_Date">
            <a:extLst>
              <a:ext uri="{FF2B5EF4-FFF2-40B4-BE49-F238E27FC236}">
                <a16:creationId xmlns:a16="http://schemas.microsoft.com/office/drawing/2014/main" id="{8D6A92F2-0725-4C82-AC08-26B8193D1D2C}"/>
              </a:ext>
            </a:extLst>
          </p:cNvPr>
          <p:cNvSpPr txBox="1"/>
          <p:nvPr/>
        </p:nvSpPr>
        <p:spPr>
          <a:xfrm>
            <a:off x="11059504" y="5569356"/>
            <a:ext cx="598100" cy="153888"/>
          </a:xfrm>
          <a:prstGeom prst="rect">
            <a:avLst/>
          </a:prstGeom>
          <a:noFill/>
        </p:spPr>
        <p:txBody>
          <a:bodyPr vert="horz"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spc="-8">
                <a:solidFill>
                  <a:srgbClr val="7F7F7F"/>
                </a:solidFill>
                <a:latin typeface="Calibri" panose="020F0502020204030204" pitchFamily="34" charset="0"/>
              </a:rPr>
              <a:t>May 2023</a:t>
            </a:r>
          </a:p>
        </p:txBody>
      </p:sp>
      <p:sp>
        <p:nvSpPr>
          <p:cNvPr id="45" name="OTLSHAPE_M_a58f29487c0343c08abcf41913e40cae_Shape">
            <a:extLst>
              <a:ext uri="{FF2B5EF4-FFF2-40B4-BE49-F238E27FC236}">
                <a16:creationId xmlns:a16="http://schemas.microsoft.com/office/drawing/2014/main" id="{E3826C32-F4C1-4FE5-ADAB-97228A5A70EC}"/>
              </a:ext>
            </a:extLst>
          </p:cNvPr>
          <p:cNvSpPr/>
          <p:nvPr/>
        </p:nvSpPr>
        <p:spPr>
          <a:xfrm rot="16200000">
            <a:off x="10899201" y="5489716"/>
            <a:ext cx="165100" cy="155506"/>
          </a:xfrm>
          <a:prstGeom prst="flowChartMerge">
            <a:avLst/>
          </a:prstGeom>
          <a:solidFill>
            <a:srgbClr val="087FC3"/>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sysClr val="window" lastClr="FFFFFF"/>
              </a:solidFill>
              <a:latin typeface="Calibri" panose="020F0502020204030204"/>
            </a:endParaRPr>
          </a:p>
        </p:txBody>
      </p:sp>
      <p:sp>
        <p:nvSpPr>
          <p:cNvPr id="3" name="TextBox 2">
            <a:extLst>
              <a:ext uri="{FF2B5EF4-FFF2-40B4-BE49-F238E27FC236}">
                <a16:creationId xmlns:a16="http://schemas.microsoft.com/office/drawing/2014/main" id="{141A9094-D9EA-44CB-A258-C2CB11DC5E38}"/>
              </a:ext>
            </a:extLst>
          </p:cNvPr>
          <p:cNvSpPr txBox="1"/>
          <p:nvPr/>
        </p:nvSpPr>
        <p:spPr>
          <a:xfrm>
            <a:off x="7960402" y="4078531"/>
            <a:ext cx="3985254" cy="461665"/>
          </a:xfrm>
          <a:prstGeom prst="rect">
            <a:avLst/>
          </a:prstGeom>
          <a:noFill/>
        </p:spPr>
        <p:txBody>
          <a:bodyPr wrap="square" rtlCol="0">
            <a:spAutoFit/>
          </a:bodyPr>
          <a:lstStyle/>
          <a:p>
            <a:r>
              <a:rPr lang="en-US" sz="1200"/>
              <a:t>2011 - Emergency repairs conducted after initial release of ~30,000 </a:t>
            </a:r>
            <a:r>
              <a:rPr lang="en-US" sz="1200" err="1"/>
              <a:t>cfs</a:t>
            </a:r>
            <a:r>
              <a:rPr lang="en-US" sz="1200"/>
              <a:t>, prior to peak release of ~60,000 </a:t>
            </a:r>
            <a:r>
              <a:rPr lang="en-US" sz="1200" err="1"/>
              <a:t>cfs</a:t>
            </a:r>
            <a:endParaRPr lang="en-US" sz="1200"/>
          </a:p>
        </p:txBody>
      </p:sp>
      <p:sp>
        <p:nvSpPr>
          <p:cNvPr id="10" name="OTLSHAPE_M_a58f29487c0343c08abcf41913e40cae_Title">
            <a:extLst>
              <a:ext uri="{FF2B5EF4-FFF2-40B4-BE49-F238E27FC236}">
                <a16:creationId xmlns:a16="http://schemas.microsoft.com/office/drawing/2014/main" id="{00A2417D-B620-FDCC-9248-40654DE52AAD}"/>
              </a:ext>
            </a:extLst>
          </p:cNvPr>
          <p:cNvSpPr txBox="1"/>
          <p:nvPr/>
        </p:nvSpPr>
        <p:spPr>
          <a:xfrm>
            <a:off x="11365241" y="5734801"/>
            <a:ext cx="1013559" cy="153888"/>
          </a:xfrm>
          <a:prstGeom prst="rect">
            <a:avLst/>
          </a:prstGeom>
          <a:noFill/>
        </p:spPr>
        <p:txBody>
          <a:bodyPr vert="horz"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spc="-6">
                <a:solidFill>
                  <a:srgbClr val="3B5998"/>
                </a:solidFill>
                <a:latin typeface="Calibri" panose="020F0502020204030204" pitchFamily="34" charset="0"/>
              </a:rPr>
              <a:t>PED</a:t>
            </a:r>
          </a:p>
        </p:txBody>
      </p:sp>
      <p:cxnSp>
        <p:nvCxnSpPr>
          <p:cNvPr id="21" name="OTLSHAPE_M_a58f29487c0343c08abcf41913e40cae_Connector1">
            <a:extLst>
              <a:ext uri="{FF2B5EF4-FFF2-40B4-BE49-F238E27FC236}">
                <a16:creationId xmlns:a16="http://schemas.microsoft.com/office/drawing/2014/main" id="{16A88DFE-3BD3-4387-1F44-EE54357C4B1D}"/>
              </a:ext>
            </a:extLst>
          </p:cNvPr>
          <p:cNvCxnSpPr/>
          <p:nvPr/>
        </p:nvCxnSpPr>
        <p:spPr>
          <a:xfrm>
            <a:off x="11072348" y="5805022"/>
            <a:ext cx="0" cy="304355"/>
          </a:xfrm>
          <a:prstGeom prst="line">
            <a:avLst/>
          </a:prstGeom>
          <a:noFill/>
          <a:ln w="9525" cap="flat" cmpd="sng" algn="ctr">
            <a:solidFill>
              <a:srgbClr val="0072BC"/>
            </a:solidFill>
            <a:prstDash val="solid"/>
            <a:miter lim="800000"/>
            <a:headEnd type="none" w="med" len="med"/>
            <a:tailEnd type="none" w="med" len="med"/>
          </a:ln>
          <a:effectLst/>
        </p:spPr>
      </p:cxnSp>
      <p:sp>
        <p:nvSpPr>
          <p:cNvPr id="26" name="OTLSHAPE_M_a58f29487c0343c08abcf41913e40cae_Shape">
            <a:extLst>
              <a:ext uri="{FF2B5EF4-FFF2-40B4-BE49-F238E27FC236}">
                <a16:creationId xmlns:a16="http://schemas.microsoft.com/office/drawing/2014/main" id="{20909BC5-B2E4-62C4-B1FC-47941DDFB1E7}"/>
              </a:ext>
            </a:extLst>
          </p:cNvPr>
          <p:cNvSpPr/>
          <p:nvPr/>
        </p:nvSpPr>
        <p:spPr>
          <a:xfrm rot="16200000">
            <a:off x="11091475" y="5809819"/>
            <a:ext cx="165100" cy="155506"/>
          </a:xfrm>
          <a:prstGeom prst="flowChartMerge">
            <a:avLst/>
          </a:prstGeom>
          <a:solidFill>
            <a:srgbClr val="087FC3"/>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sysClr val="window" lastClr="FFFFFF"/>
              </a:solidFill>
              <a:latin typeface="Calibri" panose="020F0502020204030204"/>
            </a:endParaRPr>
          </a:p>
        </p:txBody>
      </p:sp>
      <p:sp>
        <p:nvSpPr>
          <p:cNvPr id="31" name="OTLSHAPE_M_a58f29487c0343c08abcf41913e40cae_Date">
            <a:extLst>
              <a:ext uri="{FF2B5EF4-FFF2-40B4-BE49-F238E27FC236}">
                <a16:creationId xmlns:a16="http://schemas.microsoft.com/office/drawing/2014/main" id="{0B640DB5-1DFD-0130-9F7B-508BE6A847CF}"/>
              </a:ext>
            </a:extLst>
          </p:cNvPr>
          <p:cNvSpPr txBox="1"/>
          <p:nvPr/>
        </p:nvSpPr>
        <p:spPr>
          <a:xfrm>
            <a:off x="11346146" y="5839554"/>
            <a:ext cx="598100" cy="153888"/>
          </a:xfrm>
          <a:prstGeom prst="rect">
            <a:avLst/>
          </a:prstGeom>
          <a:noFill/>
        </p:spPr>
        <p:txBody>
          <a:bodyPr vert="horz"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spc="-8">
                <a:solidFill>
                  <a:srgbClr val="7F7F7F"/>
                </a:solidFill>
                <a:latin typeface="Calibri" panose="020F0502020204030204" pitchFamily="34" charset="0"/>
              </a:rPr>
              <a:t>June 2023</a:t>
            </a:r>
          </a:p>
        </p:txBody>
      </p:sp>
      <p:sp>
        <p:nvSpPr>
          <p:cNvPr id="4" name="TextBox 3">
            <a:extLst>
              <a:ext uri="{FF2B5EF4-FFF2-40B4-BE49-F238E27FC236}">
                <a16:creationId xmlns:a16="http://schemas.microsoft.com/office/drawing/2014/main" id="{C5377357-C2E6-A4D6-E563-9A79F3E1A46F}"/>
              </a:ext>
            </a:extLst>
          </p:cNvPr>
          <p:cNvSpPr txBox="1"/>
          <p:nvPr/>
        </p:nvSpPr>
        <p:spPr>
          <a:xfrm>
            <a:off x="8816204" y="4589006"/>
            <a:ext cx="2485017" cy="954107"/>
          </a:xfrm>
          <a:prstGeom prst="rect">
            <a:avLst/>
          </a:prstGeom>
          <a:noFill/>
        </p:spPr>
        <p:txBody>
          <a:bodyPr wrap="square" lIns="91440" tIns="45720" rIns="91440" bIns="45720" rtlCol="0" anchor="t">
            <a:spAutoFit/>
          </a:bodyPr>
          <a:lstStyle/>
          <a:p>
            <a:r>
              <a:rPr lang="en-US" sz="800"/>
              <a:t>DSMS = Dam Safety Modification Study</a:t>
            </a:r>
          </a:p>
          <a:p>
            <a:r>
              <a:rPr lang="en-US" sz="800"/>
              <a:t>PED = Preconstruction Engineering and Design</a:t>
            </a:r>
          </a:p>
          <a:p>
            <a:r>
              <a:rPr lang="en-US" sz="800"/>
              <a:t>DSAC = Dam Safety Action Classification</a:t>
            </a:r>
            <a:endParaRPr lang="en-US"/>
          </a:p>
          <a:p>
            <a:r>
              <a:rPr lang="en-US" sz="800">
                <a:latin typeface="Arial"/>
                <a:ea typeface="ＭＳ Ｐゴシック"/>
                <a:cs typeface="Arial"/>
              </a:rPr>
              <a:t>IES = Issue Evaluation Study</a:t>
            </a:r>
          </a:p>
          <a:p>
            <a:r>
              <a:rPr lang="en-US" sz="800">
                <a:latin typeface="Arial"/>
                <a:ea typeface="ＭＳ Ｐゴシック"/>
                <a:cs typeface="Arial"/>
              </a:rPr>
              <a:t>PMF = Probable Maximum Flood</a:t>
            </a:r>
          </a:p>
          <a:p>
            <a:r>
              <a:rPr lang="en-US" sz="800">
                <a:latin typeface="Arial"/>
                <a:ea typeface="ＭＳ Ｐゴシック"/>
                <a:cs typeface="Arial"/>
              </a:rPr>
              <a:t>PFM = Potential Failure Mode</a:t>
            </a:r>
          </a:p>
          <a:p>
            <a:r>
              <a:rPr lang="en-US" sz="800">
                <a:latin typeface="Arial"/>
                <a:ea typeface="ＭＳ Ｐゴシック"/>
                <a:cs typeface="Arial"/>
              </a:rPr>
              <a:t>RMP = Risk Management Plan</a:t>
            </a:r>
          </a:p>
        </p:txBody>
      </p:sp>
    </p:spTree>
    <p:extLst>
      <p:ext uri="{BB962C8B-B14F-4D97-AF65-F5344CB8AC3E}">
        <p14:creationId xmlns:p14="http://schemas.microsoft.com/office/powerpoint/2010/main" val="1928829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A175FB9D-A46E-5B72-277F-40C2FD312472}"/>
              </a:ext>
            </a:extLst>
          </p:cNvPr>
          <p:cNvSpPr txBox="1">
            <a:spLocks/>
          </p:cNvSpPr>
          <p:nvPr/>
        </p:nvSpPr>
        <p:spPr>
          <a:xfrm>
            <a:off x="306900" y="4017733"/>
            <a:ext cx="11643844" cy="2656775"/>
          </a:xfrm>
          <a:prstGeom prst="rect">
            <a:avLst/>
          </a:prstGeom>
        </p:spPr>
        <p:txBody>
          <a:bodyPr vert="horz" lIns="91440" tIns="45720" rIns="91440" bIns="45720" rtlCol="0" anchor="t">
            <a:normAutofit/>
          </a:bodyPr>
          <a:lstStyle>
            <a:lvl1pPr marL="342900" marR="0" indent="-342900" algn="l" defTabSz="914400" rtl="0" eaLnBrk="0" fontAlgn="base" latinLnBrk="0" hangingPunct="0">
              <a:lnSpc>
                <a:spcPct val="100000"/>
              </a:lnSpc>
              <a:spcBef>
                <a:spcPct val="20000"/>
              </a:spcBef>
              <a:spcAft>
                <a:spcPct val="0"/>
              </a:spcAft>
              <a:buClrTx/>
              <a:buSzTx/>
              <a:buFont typeface="Wingdings" pitchFamily="2" charset="2"/>
              <a:buChar char="§"/>
              <a:tabLst/>
              <a:defRPr sz="2800" kern="1200">
                <a:solidFill>
                  <a:schemeClr val="tx1">
                    <a:lumMod val="75000"/>
                    <a:lumOff val="25000"/>
                  </a:schemeClr>
                </a:solidFill>
                <a:latin typeface="Arial" pitchFamily="34" charset="0"/>
                <a:ea typeface="ＭＳ Ｐゴシック" charset="0"/>
                <a:cs typeface="Arial" pitchFamily="34" charset="0"/>
              </a:defRPr>
            </a:lvl1pPr>
            <a:lvl2pPr marL="742950" marR="0" indent="-285750" algn="l" defTabSz="914400" rtl="0" eaLnBrk="0" fontAlgn="base" latinLnBrk="0" hangingPunct="0">
              <a:lnSpc>
                <a:spcPct val="100000"/>
              </a:lnSpc>
              <a:spcBef>
                <a:spcPct val="20000"/>
              </a:spcBef>
              <a:spcAft>
                <a:spcPct val="0"/>
              </a:spcAft>
              <a:buClrTx/>
              <a:buSzPct val="75000"/>
              <a:buFont typeface="Arial" charset="0"/>
              <a:buChar char="►"/>
              <a:tabLst/>
              <a:defRPr sz="2400" kern="1200">
                <a:solidFill>
                  <a:schemeClr val="tx1">
                    <a:lumMod val="75000"/>
                    <a:lumOff val="25000"/>
                  </a:schemeClr>
                </a:solidFill>
                <a:latin typeface="Arial" pitchFamily="34" charset="0"/>
                <a:ea typeface="Arial" charset="0"/>
                <a:cs typeface="Arial" pitchFamily="34" charset="0"/>
              </a:defRPr>
            </a:lvl2pPr>
            <a:lvl3pPr marL="1143000" marR="0" indent="-228600" algn="l" defTabSz="914400" rtl="0" eaLnBrk="0" fontAlgn="base" latinLnBrk="0" hangingPunct="0">
              <a:lnSpc>
                <a:spcPct val="100000"/>
              </a:lnSpc>
              <a:spcBef>
                <a:spcPct val="20000"/>
              </a:spcBef>
              <a:spcAft>
                <a:spcPct val="0"/>
              </a:spcAft>
              <a:buClrTx/>
              <a:buSzTx/>
              <a:buFontTx/>
              <a:buChar char="•"/>
              <a:tabLst/>
              <a:defRPr sz="2000" kern="1200">
                <a:solidFill>
                  <a:schemeClr val="tx1">
                    <a:lumMod val="75000"/>
                    <a:lumOff val="25000"/>
                  </a:schemeClr>
                </a:solidFill>
                <a:latin typeface="Arial" pitchFamily="34" charset="0"/>
                <a:ea typeface="Arial" charset="0"/>
                <a:cs typeface="Arial" pitchFamily="34" charset="0"/>
              </a:defRPr>
            </a:lvl3pPr>
            <a:lvl4pPr marL="1600200" marR="0" indent="-228600" algn="l" defTabSz="914400" rtl="0" eaLnBrk="0" fontAlgn="base" latinLnBrk="0" hangingPunct="0">
              <a:lnSpc>
                <a:spcPct val="100000"/>
              </a:lnSpc>
              <a:spcBef>
                <a:spcPct val="20000"/>
              </a:spcBef>
              <a:spcAft>
                <a:spcPct val="0"/>
              </a:spcAft>
              <a:buClrTx/>
              <a:buSzPct val="75000"/>
              <a:buFont typeface="Wingdings 3" pitchFamily="18" charset="2"/>
              <a:buChar char="w"/>
              <a:tabLst/>
              <a:defRPr sz="2000" kern="1200">
                <a:solidFill>
                  <a:schemeClr val="tx1">
                    <a:lumMod val="75000"/>
                    <a:lumOff val="25000"/>
                  </a:schemeClr>
                </a:solidFill>
                <a:latin typeface="Arial" pitchFamily="34" charset="0"/>
                <a:ea typeface="Arial" charset="0"/>
                <a:cs typeface="Arial" pitchFamily="34" charset="0"/>
              </a:defRPr>
            </a:lvl4pPr>
            <a:lvl5pPr marL="2057400" marR="0" indent="-228600" algn="l" defTabSz="914400" rtl="0" eaLnBrk="0" fontAlgn="base" latinLnBrk="0" hangingPunct="0">
              <a:lnSpc>
                <a:spcPct val="100000"/>
              </a:lnSpc>
              <a:spcBef>
                <a:spcPct val="20000"/>
              </a:spcBef>
              <a:spcAft>
                <a:spcPct val="0"/>
              </a:spcAft>
              <a:buClrTx/>
              <a:buSzPct val="50000"/>
              <a:buFont typeface="Wingdings" pitchFamily="2" charset="2"/>
              <a:buChar char="¡"/>
              <a:tabLst/>
              <a:defRPr sz="2000"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34950" lvl="2" indent="0">
              <a:buSzPct val="100000"/>
              <a:buFontTx/>
              <a:buNone/>
            </a:pPr>
            <a:endParaRPr lang="en-US" sz="1800" dirty="0">
              <a:solidFill>
                <a:schemeClr val="tx1"/>
              </a:solidFill>
              <a:latin typeface="+mn-lt"/>
              <a:ea typeface="Calibri" panose="020F0502020204030204" pitchFamily="34" charset="0"/>
              <a:cs typeface="Times New Roman" panose="02020603050405020304" pitchFamily="18" charset="0"/>
            </a:endParaRPr>
          </a:p>
          <a:p>
            <a:pPr marL="0" lvl="1" indent="0">
              <a:buSzPct val="100000"/>
              <a:buFont typeface="Arial" charset="0"/>
              <a:buNone/>
            </a:pPr>
            <a:r>
              <a:rPr lang="en-US" sz="1800" b="1" kern="0" dirty="0">
                <a:solidFill>
                  <a:schemeClr val="tx1"/>
                </a:solidFill>
                <a:latin typeface="+mn-lt"/>
                <a:ea typeface="ＭＳ Ｐゴシック"/>
                <a:cs typeface="Arial"/>
              </a:rPr>
              <a:t>Recommended Plan for Modification for Pre-Construction Engineering and Design (PED) Phase</a:t>
            </a:r>
          </a:p>
          <a:p>
            <a:pPr marL="517525" lvl="1">
              <a:buSzPct val="100000"/>
              <a:buFont typeface="Wingdings" panose="05000000000000000000" pitchFamily="2" charset="2"/>
              <a:buChar char="§"/>
            </a:pPr>
            <a:r>
              <a:rPr lang="en-US" sz="1600" kern="0" dirty="0">
                <a:solidFill>
                  <a:schemeClr val="tx1"/>
                </a:solidFill>
                <a:latin typeface="+mn-lt"/>
                <a:ea typeface="ＭＳ Ｐゴシック"/>
                <a:cs typeface="Arial"/>
              </a:rPr>
              <a:t>Structural modifications to crest structure, spillway gate retrofits, a new concrete overlay on top of existing slab, drainage system replacement, armoring areas outside/adjacent to chute walls, and stilling basin improvements.</a:t>
            </a:r>
          </a:p>
          <a:p>
            <a:pPr marL="917575" lvl="2">
              <a:buSzPct val="100000"/>
              <a:buFont typeface="Wingdings" panose="05000000000000000000" pitchFamily="2" charset="2"/>
              <a:buChar char="§"/>
            </a:pPr>
            <a:r>
              <a:rPr lang="en-US" sz="1600" kern="0" dirty="0">
                <a:solidFill>
                  <a:schemeClr val="tx1"/>
                </a:solidFill>
                <a:latin typeface="+mn-lt"/>
                <a:ea typeface="ＭＳ Ｐゴシック"/>
                <a:cs typeface="Arial"/>
              </a:rPr>
              <a:t>Modified spillway will be able to safely pass new PMF</a:t>
            </a:r>
          </a:p>
          <a:p>
            <a:pPr marL="517525" lvl="1">
              <a:buSzPct val="100000"/>
              <a:buFont typeface="Wingdings" panose="05000000000000000000" pitchFamily="2" charset="2"/>
              <a:buChar char="§"/>
            </a:pPr>
            <a:r>
              <a:rPr lang="en-US" sz="1600" kern="0" dirty="0">
                <a:solidFill>
                  <a:schemeClr val="tx1"/>
                </a:solidFill>
                <a:latin typeface="+mn-lt"/>
                <a:ea typeface="ＭＳ Ｐゴシック"/>
                <a:cs typeface="Arial"/>
              </a:rPr>
              <a:t>Smaller scope items:</a:t>
            </a:r>
          </a:p>
          <a:p>
            <a:pPr marL="917575" lvl="2">
              <a:buSzPct val="100000"/>
              <a:buFont typeface="Wingdings" panose="05000000000000000000" pitchFamily="2" charset="2"/>
              <a:buChar char="§"/>
            </a:pPr>
            <a:r>
              <a:rPr lang="en-US" sz="1600" kern="0" dirty="0">
                <a:solidFill>
                  <a:schemeClr val="tx1"/>
                </a:solidFill>
                <a:latin typeface="+mn-lt"/>
                <a:ea typeface="ＭＳ Ｐゴシック"/>
                <a:cs typeface="Arial"/>
              </a:rPr>
              <a:t>New spillway gate deicing system and intervention measures.</a:t>
            </a:r>
          </a:p>
          <a:p>
            <a:pPr marL="917575" lvl="2">
              <a:buSzPct val="100000"/>
              <a:buFont typeface="Wingdings" panose="05000000000000000000" pitchFamily="2" charset="2"/>
              <a:buChar char="§"/>
            </a:pPr>
            <a:r>
              <a:rPr lang="en-US" sz="1600" kern="0" dirty="0">
                <a:solidFill>
                  <a:schemeClr val="tx1"/>
                </a:solidFill>
                <a:latin typeface="+mn-lt"/>
                <a:ea typeface="ＭＳ Ｐゴシック"/>
                <a:cs typeface="Arial"/>
              </a:rPr>
              <a:t>New line of subdrains on west abutment above powerplant (small-scope item, likely separate contract from spillway work)</a:t>
            </a:r>
            <a:endParaRPr lang="en-US" sz="1600" kern="0" dirty="0">
              <a:solidFill>
                <a:schemeClr val="tx1"/>
              </a:solidFill>
              <a:latin typeface="+mn-lt"/>
              <a:ea typeface="ＭＳ Ｐゴシック" charset="-128"/>
            </a:endParaRPr>
          </a:p>
          <a:p>
            <a:pPr marL="509270" lvl="1" indent="-276225">
              <a:buSzPct val="100000"/>
              <a:buFont typeface="Wingdings" panose="05000000000000000000" pitchFamily="2" charset="2"/>
              <a:buChar char="§"/>
            </a:pPr>
            <a:endParaRPr lang="en-US" sz="1600" b="1" kern="0" dirty="0">
              <a:solidFill>
                <a:schemeClr val="tx1"/>
              </a:solidFill>
              <a:latin typeface="+mn-lt"/>
              <a:ea typeface="ＭＳ Ｐゴシック" charset="-128"/>
            </a:endParaRPr>
          </a:p>
          <a:p>
            <a:endParaRPr lang="en-US" dirty="0"/>
          </a:p>
        </p:txBody>
      </p:sp>
      <p:sp>
        <p:nvSpPr>
          <p:cNvPr id="2" name="Content Placeholder 1">
            <a:extLst>
              <a:ext uri="{FF2B5EF4-FFF2-40B4-BE49-F238E27FC236}">
                <a16:creationId xmlns:a16="http://schemas.microsoft.com/office/drawing/2014/main" id="{ED77D47D-3AC7-4BF9-A24B-FE6E5D60E4AF}"/>
              </a:ext>
            </a:extLst>
          </p:cNvPr>
          <p:cNvSpPr>
            <a:spLocks noGrp="1"/>
          </p:cNvSpPr>
          <p:nvPr>
            <p:ph sz="quarter" idx="13"/>
          </p:nvPr>
        </p:nvSpPr>
        <p:spPr>
          <a:xfrm>
            <a:off x="306900" y="1399937"/>
            <a:ext cx="6376929" cy="2762269"/>
          </a:xfrm>
        </p:spPr>
        <p:txBody>
          <a:bodyPr vert="horz" lIns="91440" tIns="45720" rIns="91440" bIns="45720" rtlCol="0" anchor="t">
            <a:normAutofit/>
          </a:bodyPr>
          <a:lstStyle/>
          <a:p>
            <a:pPr marL="0" lvl="1" indent="0">
              <a:buSzPct val="100000"/>
              <a:buNone/>
            </a:pPr>
            <a:r>
              <a:rPr lang="en-US" sz="1800" b="1" kern="0" dirty="0">
                <a:solidFill>
                  <a:schemeClr val="tx1"/>
                </a:solidFill>
                <a:latin typeface="+mn-lt"/>
                <a:ea typeface="ＭＳ Ｐゴシック"/>
                <a:cs typeface="Arial"/>
              </a:rPr>
              <a:t>Significant life safety risk exists at Garrison Dam (i.e.,  Risks that are not tolerable)</a:t>
            </a:r>
          </a:p>
          <a:p>
            <a:pPr marL="517525" lvl="2" indent="-285750">
              <a:buSzPct val="100000"/>
              <a:buFont typeface="Wingdings" panose="05000000000000000000" pitchFamily="2" charset="2"/>
              <a:buChar char="§"/>
            </a:pPr>
            <a:r>
              <a:rPr lang="en-US" sz="1600" kern="0" dirty="0">
                <a:solidFill>
                  <a:schemeClr val="tx1"/>
                </a:solidFill>
                <a:latin typeface="+mn-lt"/>
                <a:ea typeface="ＭＳ Ｐゴシック"/>
                <a:cs typeface="Arial"/>
              </a:rPr>
              <a:t>DSAC 2 – High Risk.  Six actionable spillway failure modes</a:t>
            </a:r>
          </a:p>
          <a:p>
            <a:pPr marL="517525" lvl="2" indent="-285750">
              <a:buSzPct val="100000"/>
              <a:buFont typeface="Wingdings" panose="05000000000000000000" pitchFamily="2" charset="2"/>
              <a:buChar char="§"/>
            </a:pPr>
            <a:r>
              <a:rPr lang="en-US" sz="1600" kern="0" dirty="0">
                <a:solidFill>
                  <a:schemeClr val="tx1"/>
                </a:solidFill>
                <a:latin typeface="+mn-lt"/>
                <a:ea typeface="ＭＳ Ｐゴシック"/>
                <a:cs typeface="Arial"/>
              </a:rPr>
              <a:t>Consequences of uncontrolled release are very significant</a:t>
            </a:r>
          </a:p>
          <a:p>
            <a:pPr marL="517525" lvl="2" indent="-285750" eaLnBrk="0" hangingPunct="0">
              <a:spcBef>
                <a:spcPct val="20000"/>
              </a:spcBef>
              <a:buSzPct val="100000"/>
              <a:buFont typeface="Wingdings" panose="05000000000000000000" pitchFamily="2" charset="2"/>
              <a:buChar char="§"/>
            </a:pPr>
            <a:r>
              <a:rPr lang="en-US" sz="1600" kern="0" dirty="0">
                <a:solidFill>
                  <a:schemeClr val="tx1"/>
                </a:solidFill>
                <a:latin typeface="+mn-lt"/>
                <a:ea typeface="ＭＳ Ｐゴシック"/>
                <a:cs typeface="Arial"/>
              </a:rPr>
              <a:t>Issues associated with existing drainage system confirmed after 2011 releases</a:t>
            </a:r>
          </a:p>
          <a:p>
            <a:pPr marL="517525" lvl="2" indent="-285750">
              <a:buSzPct val="100000"/>
              <a:buFont typeface="Wingdings" panose="05000000000000000000" pitchFamily="2" charset="2"/>
              <a:buChar char="§"/>
            </a:pPr>
            <a:r>
              <a:rPr lang="en-US" sz="1600" kern="0" dirty="0">
                <a:solidFill>
                  <a:schemeClr val="tx1"/>
                </a:solidFill>
                <a:latin typeface="+mn-lt"/>
                <a:ea typeface="ＭＳ Ｐゴシック"/>
                <a:cs typeface="Arial"/>
              </a:rPr>
              <a:t>Issues associated with hydraulic performance after Probable Maximum Flood (PMF) increased ~40%.  </a:t>
            </a:r>
          </a:p>
          <a:p>
            <a:pPr marL="517525" lvl="2" indent="-285750">
              <a:buSzPct val="100000"/>
              <a:buFont typeface="Wingdings" panose="05000000000000000000" pitchFamily="2" charset="2"/>
              <a:buChar char="§"/>
            </a:pPr>
            <a:r>
              <a:rPr lang="en-US" sz="1600" kern="0" dirty="0">
                <a:solidFill>
                  <a:schemeClr val="tx1"/>
                </a:solidFill>
                <a:latin typeface="+mn-lt"/>
                <a:ea typeface="ＭＳ Ｐゴシック"/>
                <a:cs typeface="Arial"/>
              </a:rPr>
              <a:t>Overtopping issues/stilling basin stability issues.</a:t>
            </a:r>
            <a:endParaRPr lang="en-US" sz="2400" kern="0" dirty="0">
              <a:solidFill>
                <a:schemeClr val="tx1"/>
              </a:solidFill>
              <a:latin typeface="+mn-lt"/>
              <a:ea typeface="ＭＳ Ｐゴシック"/>
              <a:cs typeface="Arial"/>
            </a:endParaRPr>
          </a:p>
          <a:p>
            <a:pPr marL="234950" lvl="2" indent="0" eaLnBrk="0" hangingPunct="0">
              <a:spcBef>
                <a:spcPct val="20000"/>
              </a:spcBef>
              <a:buSzPct val="100000"/>
              <a:buNone/>
            </a:pPr>
            <a:endParaRPr lang="en-US" sz="1800" dirty="0">
              <a:solidFill>
                <a:schemeClr val="tx1"/>
              </a:solidFill>
              <a:effectLst/>
              <a:latin typeface="+mn-lt"/>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
            </a:pPr>
            <a:endParaRPr lang="en-US" dirty="0"/>
          </a:p>
        </p:txBody>
      </p:sp>
      <p:sp>
        <p:nvSpPr>
          <p:cNvPr id="3" name="Title 2">
            <a:extLst>
              <a:ext uri="{FF2B5EF4-FFF2-40B4-BE49-F238E27FC236}">
                <a16:creationId xmlns:a16="http://schemas.microsoft.com/office/drawing/2014/main" id="{6D540602-6D0B-4DD7-84CD-F927B79718BF}"/>
              </a:ext>
            </a:extLst>
          </p:cNvPr>
          <p:cNvSpPr>
            <a:spLocks noGrp="1"/>
          </p:cNvSpPr>
          <p:nvPr>
            <p:ph type="title"/>
          </p:nvPr>
        </p:nvSpPr>
        <p:spPr>
          <a:xfrm>
            <a:off x="982760" y="183492"/>
            <a:ext cx="10712382" cy="785419"/>
          </a:xfrm>
        </p:spPr>
        <p:txBody>
          <a:bodyPr/>
          <a:lstStyle/>
          <a:p>
            <a:pPr algn="ctr"/>
            <a:r>
              <a:rPr lang="en-US" sz="2800">
                <a:solidFill>
                  <a:schemeClr val="tx1">
                    <a:lumMod val="75000"/>
                    <a:lumOff val="25000"/>
                  </a:schemeClr>
                </a:solidFill>
              </a:rPr>
              <a:t>Why are we here:  Address Dam Safety Risks</a:t>
            </a:r>
          </a:p>
        </p:txBody>
      </p:sp>
      <p:pic>
        <p:nvPicPr>
          <p:cNvPr id="4" name="Picture 3">
            <a:extLst>
              <a:ext uri="{FF2B5EF4-FFF2-40B4-BE49-F238E27FC236}">
                <a16:creationId xmlns:a16="http://schemas.microsoft.com/office/drawing/2014/main" id="{DC3A8304-50AC-251D-DFFF-9A3FE130777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2034" y="1340139"/>
            <a:ext cx="4378331" cy="2737392"/>
          </a:xfrm>
          <a:prstGeom prst="rect">
            <a:avLst/>
          </a:prstGeom>
          <a:noFill/>
          <a:ln>
            <a:solidFill>
              <a:schemeClr val="tx1"/>
            </a:solidFill>
          </a:ln>
        </p:spPr>
      </p:pic>
      <p:sp>
        <p:nvSpPr>
          <p:cNvPr id="5" name="TextBox 4">
            <a:extLst>
              <a:ext uri="{FF2B5EF4-FFF2-40B4-BE49-F238E27FC236}">
                <a16:creationId xmlns:a16="http://schemas.microsoft.com/office/drawing/2014/main" id="{AA7AAAA1-9F0B-C4CA-837D-57BCFF4157C1}"/>
              </a:ext>
            </a:extLst>
          </p:cNvPr>
          <p:cNvSpPr txBox="1"/>
          <p:nvPr/>
        </p:nvSpPr>
        <p:spPr>
          <a:xfrm>
            <a:off x="7911550" y="1022088"/>
            <a:ext cx="2619371" cy="307777"/>
          </a:xfrm>
          <a:prstGeom prst="rect">
            <a:avLst/>
          </a:prstGeom>
          <a:noFill/>
        </p:spPr>
        <p:txBody>
          <a:bodyPr wrap="none" rtlCol="0">
            <a:spAutoFit/>
          </a:bodyPr>
          <a:lstStyle/>
          <a:p>
            <a:r>
              <a:rPr lang="en-US" sz="1400" b="1" dirty="0"/>
              <a:t>2011 Flood Control Releases</a:t>
            </a:r>
          </a:p>
        </p:txBody>
      </p:sp>
    </p:spTree>
    <p:extLst>
      <p:ext uri="{BB962C8B-B14F-4D97-AF65-F5344CB8AC3E}">
        <p14:creationId xmlns:p14="http://schemas.microsoft.com/office/powerpoint/2010/main" val="3977852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a:extLst>
              <a:ext uri="{FF2B5EF4-FFF2-40B4-BE49-F238E27FC236}">
                <a16:creationId xmlns:a16="http://schemas.microsoft.com/office/drawing/2014/main" id="{28E42BA4-497A-42FE-9C0C-EB90C2699E06}"/>
              </a:ext>
            </a:extLst>
          </p:cNvPr>
          <p:cNvSpPr txBox="1">
            <a:spLocks noChangeArrowheads="1"/>
          </p:cNvSpPr>
          <p:nvPr/>
        </p:nvSpPr>
        <p:spPr bwMode="auto">
          <a:xfrm>
            <a:off x="2633338" y="1222849"/>
            <a:ext cx="2575146" cy="274425"/>
          </a:xfrm>
          <a:prstGeom prst="rect">
            <a:avLst/>
          </a:prstGeom>
          <a:solidFill>
            <a:srgbClr val="FFFFFF"/>
          </a:solidFill>
          <a:ln w="38100">
            <a:solidFill>
              <a:srgbClr val="00FF00"/>
            </a:solidFill>
            <a:miter lim="800000"/>
            <a:headEnd/>
            <a:tailEnd/>
          </a:ln>
        </p:spPr>
        <p:txBody>
          <a:bodyPr vert="horz" wrap="square" lIns="79490" tIns="39745" rIns="79490" bIns="39745" numCol="1" anchor="t" anchorCtr="0" compatLnSpc="1">
            <a:prstTxWarp prst="textNoShape">
              <a:avLst/>
            </a:prstTxWarp>
          </a:bodyPr>
          <a:lstStyle/>
          <a:p>
            <a:pPr lvl="0" algn="ctr" eaLnBrk="0" fontAlgn="base" hangingPunct="0">
              <a:spcBef>
                <a:spcPct val="0"/>
              </a:spcBef>
              <a:spcAft>
                <a:spcPct val="0"/>
              </a:spcAft>
            </a:pPr>
            <a:r>
              <a:rPr lang="en-US" sz="1217" dirty="0">
                <a:latin typeface="Calibri" panose="020F0502020204030204" pitchFamily="34" charset="0"/>
                <a:cs typeface="Calibri" panose="020F0502020204030204" pitchFamily="34" charset="0"/>
              </a:rPr>
              <a:t>PFM 37 – Spillway gate failure</a:t>
            </a:r>
            <a:r>
              <a:rPr lang="en-US" altLang="en-US" sz="1217" dirty="0">
                <a:latin typeface="Calibri" panose="020F0502020204030204" pitchFamily="34" charset="0"/>
                <a:ea typeface="Calibri" panose="020F0502020204030204" pitchFamily="34" charset="0"/>
                <a:cs typeface="Calibri" panose="020F0502020204030204" pitchFamily="34" charset="0"/>
              </a:rPr>
              <a:t> </a:t>
            </a:r>
            <a:br>
              <a:rPr lang="en-US" altLang="en-US" sz="1217" dirty="0">
                <a:latin typeface="Calibri" panose="020F0502020204030204" pitchFamily="34" charset="0"/>
                <a:ea typeface="Calibri" panose="020F0502020204030204" pitchFamily="34" charset="0"/>
                <a:cs typeface="Calibri" panose="020F0502020204030204" pitchFamily="34" charset="0"/>
              </a:rPr>
            </a:br>
            <a:endParaRPr lang="en-US" altLang="en-US" sz="1217" dirty="0">
              <a:latin typeface="Calibri" panose="020F0502020204030204" pitchFamily="34" charset="0"/>
              <a:cs typeface="Calibri" panose="020F0502020204030204" pitchFamily="34" charset="0"/>
            </a:endParaRPr>
          </a:p>
        </p:txBody>
      </p:sp>
      <p:grpSp>
        <p:nvGrpSpPr>
          <p:cNvPr id="23" name="Group 22">
            <a:extLst>
              <a:ext uri="{FF2B5EF4-FFF2-40B4-BE49-F238E27FC236}">
                <a16:creationId xmlns:a16="http://schemas.microsoft.com/office/drawing/2014/main" id="{7375BF08-8DB5-4E7B-B3B9-A6FEBB4D2E95}"/>
              </a:ext>
            </a:extLst>
          </p:cNvPr>
          <p:cNvGrpSpPr/>
          <p:nvPr/>
        </p:nvGrpSpPr>
        <p:grpSpPr>
          <a:xfrm>
            <a:off x="1972295" y="1538600"/>
            <a:ext cx="8081530" cy="4968153"/>
            <a:chOff x="1352392" y="982981"/>
            <a:chExt cx="9296400" cy="5715000"/>
          </a:xfrm>
        </p:grpSpPr>
        <p:pic>
          <p:nvPicPr>
            <p:cNvPr id="2049" name="Picture 1">
              <a:extLst>
                <a:ext uri="{FF2B5EF4-FFF2-40B4-BE49-F238E27FC236}">
                  <a16:creationId xmlns:a16="http://schemas.microsoft.com/office/drawing/2014/main" id="{621E2F51-F8AC-43E5-B79D-1554DFA717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392" y="1032785"/>
              <a:ext cx="9296400" cy="5634433"/>
            </a:xfrm>
            <a:prstGeom prst="rect">
              <a:avLst/>
            </a:prstGeom>
            <a:noFill/>
            <a:extLst>
              <a:ext uri="{909E8E84-426E-40DD-AFC4-6F175D3DCCD1}">
                <a14:hiddenFill xmlns:a14="http://schemas.microsoft.com/office/drawing/2010/main">
                  <a:solidFill>
                    <a:srgbClr val="FFFFFF"/>
                  </a:solidFill>
                </a14:hiddenFill>
              </a:ext>
            </a:extLst>
          </p:spPr>
        </p:pic>
        <p:sp>
          <p:nvSpPr>
            <p:cNvPr id="10" name="Right Brace 9">
              <a:extLst>
                <a:ext uri="{FF2B5EF4-FFF2-40B4-BE49-F238E27FC236}">
                  <a16:creationId xmlns:a16="http://schemas.microsoft.com/office/drawing/2014/main" id="{2B475459-D98E-4B03-9B36-7E31A7DE591D}"/>
                </a:ext>
              </a:extLst>
            </p:cNvPr>
            <p:cNvSpPr/>
            <p:nvPr/>
          </p:nvSpPr>
          <p:spPr>
            <a:xfrm rot="15582650">
              <a:off x="3394839" y="45108"/>
              <a:ext cx="531023" cy="2406770"/>
            </a:xfrm>
            <a:prstGeom prst="rightBrace">
              <a:avLst/>
            </a:prstGeom>
            <a:ln w="38100">
              <a:solidFill>
                <a:srgbClr val="00FF0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79490" tIns="39745" rIns="79490" bIns="39745" numCol="1" spcCol="0" rtlCol="0" fromWordArt="0" anchor="ctr" anchorCtr="0" forceAA="0" compatLnSpc="1">
              <a:prstTxWarp prst="textNoShape">
                <a:avLst/>
              </a:prstTxWarp>
              <a:noAutofit/>
            </a:bodyPr>
            <a:lstStyle/>
            <a:p>
              <a:endParaRPr lang="en-US" sz="3477"/>
            </a:p>
          </p:txBody>
        </p:sp>
        <p:sp>
          <p:nvSpPr>
            <p:cNvPr id="12" name="Freeform: Shape 11">
              <a:extLst>
                <a:ext uri="{FF2B5EF4-FFF2-40B4-BE49-F238E27FC236}">
                  <a16:creationId xmlns:a16="http://schemas.microsoft.com/office/drawing/2014/main" id="{C668EC8A-FCC8-445A-8388-BC819842EFEB}"/>
                </a:ext>
              </a:extLst>
            </p:cNvPr>
            <p:cNvSpPr/>
            <p:nvPr/>
          </p:nvSpPr>
          <p:spPr>
            <a:xfrm>
              <a:off x="5170903" y="3823261"/>
              <a:ext cx="5477889" cy="2874720"/>
            </a:xfrm>
            <a:custGeom>
              <a:avLst/>
              <a:gdLst>
                <a:gd name="connsiteX0" fmla="*/ 877455 w 7028873"/>
                <a:gd name="connsiteY0" fmla="*/ 1560945 h 3980873"/>
                <a:gd name="connsiteX1" fmla="*/ 1736437 w 7028873"/>
                <a:gd name="connsiteY1" fmla="*/ 2429163 h 3980873"/>
                <a:gd name="connsiteX2" fmla="*/ 1551710 w 7028873"/>
                <a:gd name="connsiteY2" fmla="*/ 2475345 h 3980873"/>
                <a:gd name="connsiteX3" fmla="*/ 83128 w 7028873"/>
                <a:gd name="connsiteY3" fmla="*/ 1034473 h 3980873"/>
                <a:gd name="connsiteX4" fmla="*/ 0 w 7028873"/>
                <a:gd name="connsiteY4" fmla="*/ 1995054 h 3980873"/>
                <a:gd name="connsiteX5" fmla="*/ 1320800 w 7028873"/>
                <a:gd name="connsiteY5" fmla="*/ 3205018 h 3980873"/>
                <a:gd name="connsiteX6" fmla="*/ 2752437 w 7028873"/>
                <a:gd name="connsiteY6" fmla="*/ 3879273 h 3980873"/>
                <a:gd name="connsiteX7" fmla="*/ 2927928 w 7028873"/>
                <a:gd name="connsiteY7" fmla="*/ 3980873 h 3980873"/>
                <a:gd name="connsiteX8" fmla="*/ 7028873 w 7028873"/>
                <a:gd name="connsiteY8" fmla="*/ 3980873 h 3980873"/>
                <a:gd name="connsiteX9" fmla="*/ 6991928 w 7028873"/>
                <a:gd name="connsiteY9" fmla="*/ 1302327 h 3980873"/>
                <a:gd name="connsiteX10" fmla="*/ 5837382 w 7028873"/>
                <a:gd name="connsiteY10" fmla="*/ 785091 h 3980873"/>
                <a:gd name="connsiteX11" fmla="*/ 4599710 w 7028873"/>
                <a:gd name="connsiteY11" fmla="*/ 249382 h 3980873"/>
                <a:gd name="connsiteX12" fmla="*/ 3140364 w 7028873"/>
                <a:gd name="connsiteY12" fmla="*/ 0 h 3980873"/>
                <a:gd name="connsiteX13" fmla="*/ 3491346 w 7028873"/>
                <a:gd name="connsiteY13" fmla="*/ 369454 h 3980873"/>
                <a:gd name="connsiteX14" fmla="*/ 4895273 w 7028873"/>
                <a:gd name="connsiteY14" fmla="*/ 1006763 h 3980873"/>
                <a:gd name="connsiteX15" fmla="*/ 4775200 w 7028873"/>
                <a:gd name="connsiteY15" fmla="*/ 1173018 h 3980873"/>
                <a:gd name="connsiteX16" fmla="*/ 3537528 w 7028873"/>
                <a:gd name="connsiteY16" fmla="*/ 600363 h 3980873"/>
                <a:gd name="connsiteX17" fmla="*/ 877455 w 7028873"/>
                <a:gd name="connsiteY17" fmla="*/ 1560945 h 3980873"/>
                <a:gd name="connsiteX0" fmla="*/ 877455 w 7028873"/>
                <a:gd name="connsiteY0" fmla="*/ 1560945 h 3980873"/>
                <a:gd name="connsiteX1" fmla="*/ 1736437 w 7028873"/>
                <a:gd name="connsiteY1" fmla="*/ 2429163 h 3980873"/>
                <a:gd name="connsiteX2" fmla="*/ 1551710 w 7028873"/>
                <a:gd name="connsiteY2" fmla="*/ 2475345 h 3980873"/>
                <a:gd name="connsiteX3" fmla="*/ 83128 w 7028873"/>
                <a:gd name="connsiteY3" fmla="*/ 1034473 h 3980873"/>
                <a:gd name="connsiteX4" fmla="*/ 0 w 7028873"/>
                <a:gd name="connsiteY4" fmla="*/ 1995054 h 3980873"/>
                <a:gd name="connsiteX5" fmla="*/ 1320800 w 7028873"/>
                <a:gd name="connsiteY5" fmla="*/ 3205018 h 3980873"/>
                <a:gd name="connsiteX6" fmla="*/ 2752437 w 7028873"/>
                <a:gd name="connsiteY6" fmla="*/ 3879273 h 3980873"/>
                <a:gd name="connsiteX7" fmla="*/ 2927928 w 7028873"/>
                <a:gd name="connsiteY7" fmla="*/ 3980873 h 3980873"/>
                <a:gd name="connsiteX8" fmla="*/ 7028873 w 7028873"/>
                <a:gd name="connsiteY8" fmla="*/ 3980873 h 3980873"/>
                <a:gd name="connsiteX9" fmla="*/ 6991928 w 7028873"/>
                <a:gd name="connsiteY9" fmla="*/ 1302327 h 3980873"/>
                <a:gd name="connsiteX10" fmla="*/ 5837382 w 7028873"/>
                <a:gd name="connsiteY10" fmla="*/ 785091 h 3980873"/>
                <a:gd name="connsiteX11" fmla="*/ 4599710 w 7028873"/>
                <a:gd name="connsiteY11" fmla="*/ 249382 h 3980873"/>
                <a:gd name="connsiteX12" fmla="*/ 3140364 w 7028873"/>
                <a:gd name="connsiteY12" fmla="*/ 0 h 3980873"/>
                <a:gd name="connsiteX13" fmla="*/ 3491346 w 7028873"/>
                <a:gd name="connsiteY13" fmla="*/ 369454 h 3980873"/>
                <a:gd name="connsiteX14" fmla="*/ 4895273 w 7028873"/>
                <a:gd name="connsiteY14" fmla="*/ 1006763 h 3980873"/>
                <a:gd name="connsiteX15" fmla="*/ 4775200 w 7028873"/>
                <a:gd name="connsiteY15" fmla="*/ 1173018 h 3980873"/>
                <a:gd name="connsiteX16" fmla="*/ 3537528 w 7028873"/>
                <a:gd name="connsiteY16" fmla="*/ 600363 h 3980873"/>
                <a:gd name="connsiteX17" fmla="*/ 877455 w 7028873"/>
                <a:gd name="connsiteY17" fmla="*/ 1560945 h 3980873"/>
                <a:gd name="connsiteX0" fmla="*/ 877455 w 7028873"/>
                <a:gd name="connsiteY0" fmla="*/ 1560945 h 3980873"/>
                <a:gd name="connsiteX1" fmla="*/ 1736437 w 7028873"/>
                <a:gd name="connsiteY1" fmla="*/ 2429163 h 3980873"/>
                <a:gd name="connsiteX2" fmla="*/ 1551710 w 7028873"/>
                <a:gd name="connsiteY2" fmla="*/ 2475345 h 3980873"/>
                <a:gd name="connsiteX3" fmla="*/ 220247 w 7028873"/>
                <a:gd name="connsiteY3" fmla="*/ 1021169 h 3980873"/>
                <a:gd name="connsiteX4" fmla="*/ 0 w 7028873"/>
                <a:gd name="connsiteY4" fmla="*/ 1995054 h 3980873"/>
                <a:gd name="connsiteX5" fmla="*/ 1320800 w 7028873"/>
                <a:gd name="connsiteY5" fmla="*/ 3205018 h 3980873"/>
                <a:gd name="connsiteX6" fmla="*/ 2752437 w 7028873"/>
                <a:gd name="connsiteY6" fmla="*/ 3879273 h 3980873"/>
                <a:gd name="connsiteX7" fmla="*/ 2927928 w 7028873"/>
                <a:gd name="connsiteY7" fmla="*/ 3980873 h 3980873"/>
                <a:gd name="connsiteX8" fmla="*/ 7028873 w 7028873"/>
                <a:gd name="connsiteY8" fmla="*/ 3980873 h 3980873"/>
                <a:gd name="connsiteX9" fmla="*/ 6991928 w 7028873"/>
                <a:gd name="connsiteY9" fmla="*/ 1302327 h 3980873"/>
                <a:gd name="connsiteX10" fmla="*/ 5837382 w 7028873"/>
                <a:gd name="connsiteY10" fmla="*/ 785091 h 3980873"/>
                <a:gd name="connsiteX11" fmla="*/ 4599710 w 7028873"/>
                <a:gd name="connsiteY11" fmla="*/ 249382 h 3980873"/>
                <a:gd name="connsiteX12" fmla="*/ 3140364 w 7028873"/>
                <a:gd name="connsiteY12" fmla="*/ 0 h 3980873"/>
                <a:gd name="connsiteX13" fmla="*/ 3491346 w 7028873"/>
                <a:gd name="connsiteY13" fmla="*/ 369454 h 3980873"/>
                <a:gd name="connsiteX14" fmla="*/ 4895273 w 7028873"/>
                <a:gd name="connsiteY14" fmla="*/ 1006763 h 3980873"/>
                <a:gd name="connsiteX15" fmla="*/ 4775200 w 7028873"/>
                <a:gd name="connsiteY15" fmla="*/ 1173018 h 3980873"/>
                <a:gd name="connsiteX16" fmla="*/ 3537528 w 7028873"/>
                <a:gd name="connsiteY16" fmla="*/ 600363 h 3980873"/>
                <a:gd name="connsiteX17" fmla="*/ 877455 w 7028873"/>
                <a:gd name="connsiteY17" fmla="*/ 1560945 h 3980873"/>
                <a:gd name="connsiteX0" fmla="*/ 763189 w 6914607"/>
                <a:gd name="connsiteY0" fmla="*/ 1560945 h 3980873"/>
                <a:gd name="connsiteX1" fmla="*/ 1622171 w 6914607"/>
                <a:gd name="connsiteY1" fmla="*/ 2429163 h 3980873"/>
                <a:gd name="connsiteX2" fmla="*/ 1437444 w 6914607"/>
                <a:gd name="connsiteY2" fmla="*/ 2475345 h 3980873"/>
                <a:gd name="connsiteX3" fmla="*/ 105981 w 6914607"/>
                <a:gd name="connsiteY3" fmla="*/ 1021169 h 3980873"/>
                <a:gd name="connsiteX4" fmla="*/ 0 w 6914607"/>
                <a:gd name="connsiteY4" fmla="*/ 2033314 h 3980873"/>
                <a:gd name="connsiteX5" fmla="*/ 1206534 w 6914607"/>
                <a:gd name="connsiteY5" fmla="*/ 3205018 h 3980873"/>
                <a:gd name="connsiteX6" fmla="*/ 2638171 w 6914607"/>
                <a:gd name="connsiteY6" fmla="*/ 3879273 h 3980873"/>
                <a:gd name="connsiteX7" fmla="*/ 2813662 w 6914607"/>
                <a:gd name="connsiteY7" fmla="*/ 3980873 h 3980873"/>
                <a:gd name="connsiteX8" fmla="*/ 6914607 w 6914607"/>
                <a:gd name="connsiteY8" fmla="*/ 3980873 h 3980873"/>
                <a:gd name="connsiteX9" fmla="*/ 6877662 w 6914607"/>
                <a:gd name="connsiteY9" fmla="*/ 1302327 h 3980873"/>
                <a:gd name="connsiteX10" fmla="*/ 5723116 w 6914607"/>
                <a:gd name="connsiteY10" fmla="*/ 785091 h 3980873"/>
                <a:gd name="connsiteX11" fmla="*/ 4485444 w 6914607"/>
                <a:gd name="connsiteY11" fmla="*/ 249382 h 3980873"/>
                <a:gd name="connsiteX12" fmla="*/ 3026098 w 6914607"/>
                <a:gd name="connsiteY12" fmla="*/ 0 h 3980873"/>
                <a:gd name="connsiteX13" fmla="*/ 3377080 w 6914607"/>
                <a:gd name="connsiteY13" fmla="*/ 369454 h 3980873"/>
                <a:gd name="connsiteX14" fmla="*/ 4781007 w 6914607"/>
                <a:gd name="connsiteY14" fmla="*/ 1006763 h 3980873"/>
                <a:gd name="connsiteX15" fmla="*/ 4660934 w 6914607"/>
                <a:gd name="connsiteY15" fmla="*/ 1173018 h 3980873"/>
                <a:gd name="connsiteX16" fmla="*/ 3423262 w 6914607"/>
                <a:gd name="connsiteY16" fmla="*/ 600363 h 3980873"/>
                <a:gd name="connsiteX17" fmla="*/ 763189 w 6914607"/>
                <a:gd name="connsiteY17" fmla="*/ 1560945 h 3980873"/>
                <a:gd name="connsiteX0" fmla="*/ 763189 w 6914607"/>
                <a:gd name="connsiteY0" fmla="*/ 1560945 h 3980873"/>
                <a:gd name="connsiteX1" fmla="*/ 1622171 w 6914607"/>
                <a:gd name="connsiteY1" fmla="*/ 2429163 h 3980873"/>
                <a:gd name="connsiteX2" fmla="*/ 1437444 w 6914607"/>
                <a:gd name="connsiteY2" fmla="*/ 2475345 h 3980873"/>
                <a:gd name="connsiteX3" fmla="*/ 105981 w 6914607"/>
                <a:gd name="connsiteY3" fmla="*/ 1021169 h 3980873"/>
                <a:gd name="connsiteX4" fmla="*/ 0 w 6914607"/>
                <a:gd name="connsiteY4" fmla="*/ 2033314 h 3980873"/>
                <a:gd name="connsiteX5" fmla="*/ 1206534 w 6914607"/>
                <a:gd name="connsiteY5" fmla="*/ 3205018 h 3980873"/>
                <a:gd name="connsiteX6" fmla="*/ 2009594 w 6914607"/>
                <a:gd name="connsiteY6" fmla="*/ 3687975 h 3980873"/>
                <a:gd name="connsiteX7" fmla="*/ 2813662 w 6914607"/>
                <a:gd name="connsiteY7" fmla="*/ 3980873 h 3980873"/>
                <a:gd name="connsiteX8" fmla="*/ 6914607 w 6914607"/>
                <a:gd name="connsiteY8" fmla="*/ 3980873 h 3980873"/>
                <a:gd name="connsiteX9" fmla="*/ 6877662 w 6914607"/>
                <a:gd name="connsiteY9" fmla="*/ 1302327 h 3980873"/>
                <a:gd name="connsiteX10" fmla="*/ 5723116 w 6914607"/>
                <a:gd name="connsiteY10" fmla="*/ 785091 h 3980873"/>
                <a:gd name="connsiteX11" fmla="*/ 4485444 w 6914607"/>
                <a:gd name="connsiteY11" fmla="*/ 249382 h 3980873"/>
                <a:gd name="connsiteX12" fmla="*/ 3026098 w 6914607"/>
                <a:gd name="connsiteY12" fmla="*/ 0 h 3980873"/>
                <a:gd name="connsiteX13" fmla="*/ 3377080 w 6914607"/>
                <a:gd name="connsiteY13" fmla="*/ 369454 h 3980873"/>
                <a:gd name="connsiteX14" fmla="*/ 4781007 w 6914607"/>
                <a:gd name="connsiteY14" fmla="*/ 1006763 h 3980873"/>
                <a:gd name="connsiteX15" fmla="*/ 4660934 w 6914607"/>
                <a:gd name="connsiteY15" fmla="*/ 1173018 h 3980873"/>
                <a:gd name="connsiteX16" fmla="*/ 3423262 w 6914607"/>
                <a:gd name="connsiteY16" fmla="*/ 600363 h 3980873"/>
                <a:gd name="connsiteX17" fmla="*/ 763189 w 6914607"/>
                <a:gd name="connsiteY17" fmla="*/ 1560945 h 3980873"/>
                <a:gd name="connsiteX0" fmla="*/ 763189 w 6914607"/>
                <a:gd name="connsiteY0" fmla="*/ 1560945 h 3980873"/>
                <a:gd name="connsiteX1" fmla="*/ 1622171 w 6914607"/>
                <a:gd name="connsiteY1" fmla="*/ 2429163 h 3980873"/>
                <a:gd name="connsiteX2" fmla="*/ 1437444 w 6914607"/>
                <a:gd name="connsiteY2" fmla="*/ 2475345 h 3980873"/>
                <a:gd name="connsiteX3" fmla="*/ 105981 w 6914607"/>
                <a:gd name="connsiteY3" fmla="*/ 1021169 h 3980873"/>
                <a:gd name="connsiteX4" fmla="*/ 0 w 6914607"/>
                <a:gd name="connsiteY4" fmla="*/ 2033314 h 3980873"/>
                <a:gd name="connsiteX5" fmla="*/ 1206534 w 6914607"/>
                <a:gd name="connsiteY5" fmla="*/ 3205018 h 3980873"/>
                <a:gd name="connsiteX6" fmla="*/ 2009594 w 6914607"/>
                <a:gd name="connsiteY6" fmla="*/ 3687975 h 3980873"/>
                <a:gd name="connsiteX7" fmla="*/ 6914607 w 6914607"/>
                <a:gd name="connsiteY7" fmla="*/ 3980873 h 3980873"/>
                <a:gd name="connsiteX8" fmla="*/ 6877662 w 6914607"/>
                <a:gd name="connsiteY8" fmla="*/ 1302327 h 3980873"/>
                <a:gd name="connsiteX9" fmla="*/ 5723116 w 6914607"/>
                <a:gd name="connsiteY9" fmla="*/ 785091 h 3980873"/>
                <a:gd name="connsiteX10" fmla="*/ 4485444 w 6914607"/>
                <a:gd name="connsiteY10" fmla="*/ 249382 h 3980873"/>
                <a:gd name="connsiteX11" fmla="*/ 3026098 w 6914607"/>
                <a:gd name="connsiteY11" fmla="*/ 0 h 3980873"/>
                <a:gd name="connsiteX12" fmla="*/ 3377080 w 6914607"/>
                <a:gd name="connsiteY12" fmla="*/ 369454 h 3980873"/>
                <a:gd name="connsiteX13" fmla="*/ 4781007 w 6914607"/>
                <a:gd name="connsiteY13" fmla="*/ 1006763 h 3980873"/>
                <a:gd name="connsiteX14" fmla="*/ 4660934 w 6914607"/>
                <a:gd name="connsiteY14" fmla="*/ 1173018 h 3980873"/>
                <a:gd name="connsiteX15" fmla="*/ 3423262 w 6914607"/>
                <a:gd name="connsiteY15" fmla="*/ 600363 h 3980873"/>
                <a:gd name="connsiteX16" fmla="*/ 763189 w 6914607"/>
                <a:gd name="connsiteY16" fmla="*/ 1560945 h 3980873"/>
                <a:gd name="connsiteX0" fmla="*/ 763189 w 7897470"/>
                <a:gd name="connsiteY0" fmla="*/ 1560945 h 3738564"/>
                <a:gd name="connsiteX1" fmla="*/ 1622171 w 7897470"/>
                <a:gd name="connsiteY1" fmla="*/ 2429163 h 3738564"/>
                <a:gd name="connsiteX2" fmla="*/ 1437444 w 7897470"/>
                <a:gd name="connsiteY2" fmla="*/ 2475345 h 3738564"/>
                <a:gd name="connsiteX3" fmla="*/ 105981 w 7897470"/>
                <a:gd name="connsiteY3" fmla="*/ 1021169 h 3738564"/>
                <a:gd name="connsiteX4" fmla="*/ 0 w 7897470"/>
                <a:gd name="connsiteY4" fmla="*/ 2033314 h 3738564"/>
                <a:gd name="connsiteX5" fmla="*/ 1206534 w 7897470"/>
                <a:gd name="connsiteY5" fmla="*/ 3205018 h 3738564"/>
                <a:gd name="connsiteX6" fmla="*/ 2009594 w 7897470"/>
                <a:gd name="connsiteY6" fmla="*/ 3687975 h 3738564"/>
                <a:gd name="connsiteX7" fmla="*/ 7897471 w 7897470"/>
                <a:gd name="connsiteY7" fmla="*/ 3738564 h 3738564"/>
                <a:gd name="connsiteX8" fmla="*/ 6877662 w 7897470"/>
                <a:gd name="connsiteY8" fmla="*/ 1302327 h 3738564"/>
                <a:gd name="connsiteX9" fmla="*/ 5723116 w 7897470"/>
                <a:gd name="connsiteY9" fmla="*/ 785091 h 3738564"/>
                <a:gd name="connsiteX10" fmla="*/ 4485444 w 7897470"/>
                <a:gd name="connsiteY10" fmla="*/ 249382 h 3738564"/>
                <a:gd name="connsiteX11" fmla="*/ 3026098 w 7897470"/>
                <a:gd name="connsiteY11" fmla="*/ 0 h 3738564"/>
                <a:gd name="connsiteX12" fmla="*/ 3377080 w 7897470"/>
                <a:gd name="connsiteY12" fmla="*/ 369454 h 3738564"/>
                <a:gd name="connsiteX13" fmla="*/ 4781007 w 7897470"/>
                <a:gd name="connsiteY13" fmla="*/ 1006763 h 3738564"/>
                <a:gd name="connsiteX14" fmla="*/ 4660934 w 7897470"/>
                <a:gd name="connsiteY14" fmla="*/ 1173018 h 3738564"/>
                <a:gd name="connsiteX15" fmla="*/ 3423262 w 7897470"/>
                <a:gd name="connsiteY15" fmla="*/ 600363 h 3738564"/>
                <a:gd name="connsiteX16" fmla="*/ 763189 w 7897470"/>
                <a:gd name="connsiteY16" fmla="*/ 1560945 h 3738564"/>
                <a:gd name="connsiteX0" fmla="*/ 763189 w 7955909"/>
                <a:gd name="connsiteY0" fmla="*/ 1560945 h 3738564"/>
                <a:gd name="connsiteX1" fmla="*/ 1622171 w 7955909"/>
                <a:gd name="connsiteY1" fmla="*/ 2429163 h 3738564"/>
                <a:gd name="connsiteX2" fmla="*/ 1437444 w 7955909"/>
                <a:gd name="connsiteY2" fmla="*/ 2475345 h 3738564"/>
                <a:gd name="connsiteX3" fmla="*/ 105981 w 7955909"/>
                <a:gd name="connsiteY3" fmla="*/ 1021169 h 3738564"/>
                <a:gd name="connsiteX4" fmla="*/ 0 w 7955909"/>
                <a:gd name="connsiteY4" fmla="*/ 2033314 h 3738564"/>
                <a:gd name="connsiteX5" fmla="*/ 1206534 w 7955909"/>
                <a:gd name="connsiteY5" fmla="*/ 3205018 h 3738564"/>
                <a:gd name="connsiteX6" fmla="*/ 2009594 w 7955909"/>
                <a:gd name="connsiteY6" fmla="*/ 3687975 h 3738564"/>
                <a:gd name="connsiteX7" fmla="*/ 7897471 w 7955909"/>
                <a:gd name="connsiteY7" fmla="*/ 3738564 h 3738564"/>
                <a:gd name="connsiteX8" fmla="*/ 7955909 w 7955909"/>
                <a:gd name="connsiteY8" fmla="*/ 2316384 h 3738564"/>
                <a:gd name="connsiteX9" fmla="*/ 5723116 w 7955909"/>
                <a:gd name="connsiteY9" fmla="*/ 785091 h 3738564"/>
                <a:gd name="connsiteX10" fmla="*/ 4485444 w 7955909"/>
                <a:gd name="connsiteY10" fmla="*/ 249382 h 3738564"/>
                <a:gd name="connsiteX11" fmla="*/ 3026098 w 7955909"/>
                <a:gd name="connsiteY11" fmla="*/ 0 h 3738564"/>
                <a:gd name="connsiteX12" fmla="*/ 3377080 w 7955909"/>
                <a:gd name="connsiteY12" fmla="*/ 369454 h 3738564"/>
                <a:gd name="connsiteX13" fmla="*/ 4781007 w 7955909"/>
                <a:gd name="connsiteY13" fmla="*/ 1006763 h 3738564"/>
                <a:gd name="connsiteX14" fmla="*/ 4660934 w 7955909"/>
                <a:gd name="connsiteY14" fmla="*/ 1173018 h 3738564"/>
                <a:gd name="connsiteX15" fmla="*/ 3423262 w 7955909"/>
                <a:gd name="connsiteY15" fmla="*/ 600363 h 3738564"/>
                <a:gd name="connsiteX16" fmla="*/ 763189 w 7955909"/>
                <a:gd name="connsiteY16" fmla="*/ 1560945 h 3738564"/>
                <a:gd name="connsiteX0" fmla="*/ 763189 w 7955909"/>
                <a:gd name="connsiteY0" fmla="*/ 1560945 h 3738564"/>
                <a:gd name="connsiteX1" fmla="*/ 1622171 w 7955909"/>
                <a:gd name="connsiteY1" fmla="*/ 2429163 h 3738564"/>
                <a:gd name="connsiteX2" fmla="*/ 1437444 w 7955909"/>
                <a:gd name="connsiteY2" fmla="*/ 2475345 h 3738564"/>
                <a:gd name="connsiteX3" fmla="*/ 105981 w 7955909"/>
                <a:gd name="connsiteY3" fmla="*/ 1021169 h 3738564"/>
                <a:gd name="connsiteX4" fmla="*/ 0 w 7955909"/>
                <a:gd name="connsiteY4" fmla="*/ 2033314 h 3738564"/>
                <a:gd name="connsiteX5" fmla="*/ 1206534 w 7955909"/>
                <a:gd name="connsiteY5" fmla="*/ 3205018 h 3738564"/>
                <a:gd name="connsiteX6" fmla="*/ 2009594 w 7955909"/>
                <a:gd name="connsiteY6" fmla="*/ 3687975 h 3738564"/>
                <a:gd name="connsiteX7" fmla="*/ 7897471 w 7955909"/>
                <a:gd name="connsiteY7" fmla="*/ 3738564 h 3738564"/>
                <a:gd name="connsiteX8" fmla="*/ 7955909 w 7955909"/>
                <a:gd name="connsiteY8" fmla="*/ 2316384 h 3738564"/>
                <a:gd name="connsiteX9" fmla="*/ 5940256 w 7955909"/>
                <a:gd name="connsiteY9" fmla="*/ 756390 h 3738564"/>
                <a:gd name="connsiteX10" fmla="*/ 4485444 w 7955909"/>
                <a:gd name="connsiteY10" fmla="*/ 249382 h 3738564"/>
                <a:gd name="connsiteX11" fmla="*/ 3026098 w 7955909"/>
                <a:gd name="connsiteY11" fmla="*/ 0 h 3738564"/>
                <a:gd name="connsiteX12" fmla="*/ 3377080 w 7955909"/>
                <a:gd name="connsiteY12" fmla="*/ 369454 h 3738564"/>
                <a:gd name="connsiteX13" fmla="*/ 4781007 w 7955909"/>
                <a:gd name="connsiteY13" fmla="*/ 1006763 h 3738564"/>
                <a:gd name="connsiteX14" fmla="*/ 4660934 w 7955909"/>
                <a:gd name="connsiteY14" fmla="*/ 1173018 h 3738564"/>
                <a:gd name="connsiteX15" fmla="*/ 3423262 w 7955909"/>
                <a:gd name="connsiteY15" fmla="*/ 600363 h 3738564"/>
                <a:gd name="connsiteX16" fmla="*/ 763189 w 7955909"/>
                <a:gd name="connsiteY16" fmla="*/ 1560945 h 3738564"/>
                <a:gd name="connsiteX0" fmla="*/ 763189 w 7955909"/>
                <a:gd name="connsiteY0" fmla="*/ 1493978 h 3671597"/>
                <a:gd name="connsiteX1" fmla="*/ 1622171 w 7955909"/>
                <a:gd name="connsiteY1" fmla="*/ 2362196 h 3671597"/>
                <a:gd name="connsiteX2" fmla="*/ 1437444 w 7955909"/>
                <a:gd name="connsiteY2" fmla="*/ 2408378 h 3671597"/>
                <a:gd name="connsiteX3" fmla="*/ 105981 w 7955909"/>
                <a:gd name="connsiteY3" fmla="*/ 954202 h 3671597"/>
                <a:gd name="connsiteX4" fmla="*/ 0 w 7955909"/>
                <a:gd name="connsiteY4" fmla="*/ 1966347 h 3671597"/>
                <a:gd name="connsiteX5" fmla="*/ 1206534 w 7955909"/>
                <a:gd name="connsiteY5" fmla="*/ 3138051 h 3671597"/>
                <a:gd name="connsiteX6" fmla="*/ 2009594 w 7955909"/>
                <a:gd name="connsiteY6" fmla="*/ 3621008 h 3671597"/>
                <a:gd name="connsiteX7" fmla="*/ 7897471 w 7955909"/>
                <a:gd name="connsiteY7" fmla="*/ 3671597 h 3671597"/>
                <a:gd name="connsiteX8" fmla="*/ 7955909 w 7955909"/>
                <a:gd name="connsiteY8" fmla="*/ 2249417 h 3671597"/>
                <a:gd name="connsiteX9" fmla="*/ 5940256 w 7955909"/>
                <a:gd name="connsiteY9" fmla="*/ 689423 h 3671597"/>
                <a:gd name="connsiteX10" fmla="*/ 4485444 w 7955909"/>
                <a:gd name="connsiteY10" fmla="*/ 182415 h 3671597"/>
                <a:gd name="connsiteX11" fmla="*/ 3814661 w 7955909"/>
                <a:gd name="connsiteY11" fmla="*/ -1 h 3671597"/>
                <a:gd name="connsiteX12" fmla="*/ 3377080 w 7955909"/>
                <a:gd name="connsiteY12" fmla="*/ 302487 h 3671597"/>
                <a:gd name="connsiteX13" fmla="*/ 4781007 w 7955909"/>
                <a:gd name="connsiteY13" fmla="*/ 939796 h 3671597"/>
                <a:gd name="connsiteX14" fmla="*/ 4660934 w 7955909"/>
                <a:gd name="connsiteY14" fmla="*/ 1106051 h 3671597"/>
                <a:gd name="connsiteX15" fmla="*/ 3423262 w 7955909"/>
                <a:gd name="connsiteY15" fmla="*/ 533396 h 3671597"/>
                <a:gd name="connsiteX16" fmla="*/ 763189 w 7955909"/>
                <a:gd name="connsiteY16" fmla="*/ 1493978 h 3671597"/>
                <a:gd name="connsiteX0" fmla="*/ 763189 w 7955909"/>
                <a:gd name="connsiteY0" fmla="*/ 1493980 h 3671599"/>
                <a:gd name="connsiteX1" fmla="*/ 1622171 w 7955909"/>
                <a:gd name="connsiteY1" fmla="*/ 2362198 h 3671599"/>
                <a:gd name="connsiteX2" fmla="*/ 1437444 w 7955909"/>
                <a:gd name="connsiteY2" fmla="*/ 2408380 h 3671599"/>
                <a:gd name="connsiteX3" fmla="*/ 105981 w 7955909"/>
                <a:gd name="connsiteY3" fmla="*/ 954204 h 3671599"/>
                <a:gd name="connsiteX4" fmla="*/ 0 w 7955909"/>
                <a:gd name="connsiteY4" fmla="*/ 1966349 h 3671599"/>
                <a:gd name="connsiteX5" fmla="*/ 1206534 w 7955909"/>
                <a:gd name="connsiteY5" fmla="*/ 3138053 h 3671599"/>
                <a:gd name="connsiteX6" fmla="*/ 2009594 w 7955909"/>
                <a:gd name="connsiteY6" fmla="*/ 3621010 h 3671599"/>
                <a:gd name="connsiteX7" fmla="*/ 7897471 w 7955909"/>
                <a:gd name="connsiteY7" fmla="*/ 3671599 h 3671599"/>
                <a:gd name="connsiteX8" fmla="*/ 7955909 w 7955909"/>
                <a:gd name="connsiteY8" fmla="*/ 2249419 h 3671599"/>
                <a:gd name="connsiteX9" fmla="*/ 5940256 w 7955909"/>
                <a:gd name="connsiteY9" fmla="*/ 689425 h 3671599"/>
                <a:gd name="connsiteX10" fmla="*/ 4485444 w 7955909"/>
                <a:gd name="connsiteY10" fmla="*/ 182417 h 3671599"/>
                <a:gd name="connsiteX11" fmla="*/ 3814661 w 7955909"/>
                <a:gd name="connsiteY11" fmla="*/ 1 h 3671599"/>
                <a:gd name="connsiteX12" fmla="*/ 3902787 w 7955909"/>
                <a:gd name="connsiteY12" fmla="*/ 178139 h 3671599"/>
                <a:gd name="connsiteX13" fmla="*/ 4781007 w 7955909"/>
                <a:gd name="connsiteY13" fmla="*/ 939798 h 3671599"/>
                <a:gd name="connsiteX14" fmla="*/ 4660934 w 7955909"/>
                <a:gd name="connsiteY14" fmla="*/ 1106053 h 3671599"/>
                <a:gd name="connsiteX15" fmla="*/ 3423262 w 7955909"/>
                <a:gd name="connsiteY15" fmla="*/ 533398 h 3671599"/>
                <a:gd name="connsiteX16" fmla="*/ 763189 w 7955909"/>
                <a:gd name="connsiteY16" fmla="*/ 1493980 h 3671599"/>
                <a:gd name="connsiteX0" fmla="*/ 763189 w 7955909"/>
                <a:gd name="connsiteY0" fmla="*/ 1493978 h 3671597"/>
                <a:gd name="connsiteX1" fmla="*/ 1622171 w 7955909"/>
                <a:gd name="connsiteY1" fmla="*/ 2362196 h 3671597"/>
                <a:gd name="connsiteX2" fmla="*/ 1437444 w 7955909"/>
                <a:gd name="connsiteY2" fmla="*/ 2408378 h 3671597"/>
                <a:gd name="connsiteX3" fmla="*/ 105981 w 7955909"/>
                <a:gd name="connsiteY3" fmla="*/ 954202 h 3671597"/>
                <a:gd name="connsiteX4" fmla="*/ 0 w 7955909"/>
                <a:gd name="connsiteY4" fmla="*/ 1966347 h 3671597"/>
                <a:gd name="connsiteX5" fmla="*/ 1206534 w 7955909"/>
                <a:gd name="connsiteY5" fmla="*/ 3138051 h 3671597"/>
                <a:gd name="connsiteX6" fmla="*/ 2009594 w 7955909"/>
                <a:gd name="connsiteY6" fmla="*/ 3621008 h 3671597"/>
                <a:gd name="connsiteX7" fmla="*/ 7897471 w 7955909"/>
                <a:gd name="connsiteY7" fmla="*/ 3671597 h 3671597"/>
                <a:gd name="connsiteX8" fmla="*/ 7955909 w 7955909"/>
                <a:gd name="connsiteY8" fmla="*/ 2249417 h 3671597"/>
                <a:gd name="connsiteX9" fmla="*/ 5940256 w 7955909"/>
                <a:gd name="connsiteY9" fmla="*/ 689423 h 3671597"/>
                <a:gd name="connsiteX10" fmla="*/ 4485444 w 7955909"/>
                <a:gd name="connsiteY10" fmla="*/ 182415 h 3671597"/>
                <a:gd name="connsiteX11" fmla="*/ 3814661 w 7955909"/>
                <a:gd name="connsiteY11" fmla="*/ -1 h 3671597"/>
                <a:gd name="connsiteX12" fmla="*/ 3902787 w 7955909"/>
                <a:gd name="connsiteY12" fmla="*/ 178137 h 3671597"/>
                <a:gd name="connsiteX13" fmla="*/ 5409571 w 7955909"/>
                <a:gd name="connsiteY13" fmla="*/ 1236324 h 3671597"/>
                <a:gd name="connsiteX14" fmla="*/ 4660934 w 7955909"/>
                <a:gd name="connsiteY14" fmla="*/ 1106051 h 3671597"/>
                <a:gd name="connsiteX15" fmla="*/ 3423262 w 7955909"/>
                <a:gd name="connsiteY15" fmla="*/ 533396 h 3671597"/>
                <a:gd name="connsiteX16" fmla="*/ 763189 w 7955909"/>
                <a:gd name="connsiteY16" fmla="*/ 1493978 h 3671597"/>
                <a:gd name="connsiteX0" fmla="*/ 763189 w 7955909"/>
                <a:gd name="connsiteY0" fmla="*/ 1493980 h 3671599"/>
                <a:gd name="connsiteX1" fmla="*/ 1622171 w 7955909"/>
                <a:gd name="connsiteY1" fmla="*/ 2362198 h 3671599"/>
                <a:gd name="connsiteX2" fmla="*/ 1437444 w 7955909"/>
                <a:gd name="connsiteY2" fmla="*/ 2408380 h 3671599"/>
                <a:gd name="connsiteX3" fmla="*/ 105981 w 7955909"/>
                <a:gd name="connsiteY3" fmla="*/ 954204 h 3671599"/>
                <a:gd name="connsiteX4" fmla="*/ 0 w 7955909"/>
                <a:gd name="connsiteY4" fmla="*/ 1966349 h 3671599"/>
                <a:gd name="connsiteX5" fmla="*/ 1206534 w 7955909"/>
                <a:gd name="connsiteY5" fmla="*/ 3138053 h 3671599"/>
                <a:gd name="connsiteX6" fmla="*/ 2009594 w 7955909"/>
                <a:gd name="connsiteY6" fmla="*/ 3621010 h 3671599"/>
                <a:gd name="connsiteX7" fmla="*/ 7897471 w 7955909"/>
                <a:gd name="connsiteY7" fmla="*/ 3671599 h 3671599"/>
                <a:gd name="connsiteX8" fmla="*/ 7955909 w 7955909"/>
                <a:gd name="connsiteY8" fmla="*/ 2249419 h 3671599"/>
                <a:gd name="connsiteX9" fmla="*/ 5940256 w 7955909"/>
                <a:gd name="connsiteY9" fmla="*/ 689425 h 3671599"/>
                <a:gd name="connsiteX10" fmla="*/ 4485444 w 7955909"/>
                <a:gd name="connsiteY10" fmla="*/ 182417 h 3671599"/>
                <a:gd name="connsiteX11" fmla="*/ 3814661 w 7955909"/>
                <a:gd name="connsiteY11" fmla="*/ 1 h 3671599"/>
                <a:gd name="connsiteX12" fmla="*/ 3902787 w 7955909"/>
                <a:gd name="connsiteY12" fmla="*/ 178139 h 3671599"/>
                <a:gd name="connsiteX13" fmla="*/ 5409571 w 7955909"/>
                <a:gd name="connsiteY13" fmla="*/ 1236326 h 3671599"/>
                <a:gd name="connsiteX14" fmla="*/ 5243785 w 7955909"/>
                <a:gd name="connsiteY14" fmla="*/ 1389832 h 3671599"/>
                <a:gd name="connsiteX15" fmla="*/ 3423262 w 7955909"/>
                <a:gd name="connsiteY15" fmla="*/ 533398 h 3671599"/>
                <a:gd name="connsiteX16" fmla="*/ 763189 w 7955909"/>
                <a:gd name="connsiteY16" fmla="*/ 1493980 h 3671599"/>
                <a:gd name="connsiteX0" fmla="*/ 763189 w 7955909"/>
                <a:gd name="connsiteY0" fmla="*/ 1493978 h 3671597"/>
                <a:gd name="connsiteX1" fmla="*/ 1622171 w 7955909"/>
                <a:gd name="connsiteY1" fmla="*/ 2362196 h 3671597"/>
                <a:gd name="connsiteX2" fmla="*/ 1437444 w 7955909"/>
                <a:gd name="connsiteY2" fmla="*/ 2408378 h 3671597"/>
                <a:gd name="connsiteX3" fmla="*/ 105981 w 7955909"/>
                <a:gd name="connsiteY3" fmla="*/ 954202 h 3671597"/>
                <a:gd name="connsiteX4" fmla="*/ 0 w 7955909"/>
                <a:gd name="connsiteY4" fmla="*/ 1966347 h 3671597"/>
                <a:gd name="connsiteX5" fmla="*/ 1206534 w 7955909"/>
                <a:gd name="connsiteY5" fmla="*/ 3138051 h 3671597"/>
                <a:gd name="connsiteX6" fmla="*/ 2009594 w 7955909"/>
                <a:gd name="connsiteY6" fmla="*/ 3621008 h 3671597"/>
                <a:gd name="connsiteX7" fmla="*/ 7897471 w 7955909"/>
                <a:gd name="connsiteY7" fmla="*/ 3671597 h 3671597"/>
                <a:gd name="connsiteX8" fmla="*/ 7955909 w 7955909"/>
                <a:gd name="connsiteY8" fmla="*/ 2249417 h 3671597"/>
                <a:gd name="connsiteX9" fmla="*/ 5940256 w 7955909"/>
                <a:gd name="connsiteY9" fmla="*/ 689423 h 3671597"/>
                <a:gd name="connsiteX10" fmla="*/ 4485444 w 7955909"/>
                <a:gd name="connsiteY10" fmla="*/ 182415 h 3671597"/>
                <a:gd name="connsiteX11" fmla="*/ 3814661 w 7955909"/>
                <a:gd name="connsiteY11" fmla="*/ -1 h 3671597"/>
                <a:gd name="connsiteX12" fmla="*/ 3902787 w 7955909"/>
                <a:gd name="connsiteY12" fmla="*/ 178137 h 3671597"/>
                <a:gd name="connsiteX13" fmla="*/ 5409571 w 7955909"/>
                <a:gd name="connsiteY13" fmla="*/ 1236324 h 3671597"/>
                <a:gd name="connsiteX14" fmla="*/ 5243785 w 7955909"/>
                <a:gd name="connsiteY14" fmla="*/ 1389830 h 3671597"/>
                <a:gd name="connsiteX15" fmla="*/ 3937542 w 7955909"/>
                <a:gd name="connsiteY15" fmla="*/ 456875 h 3671597"/>
                <a:gd name="connsiteX16" fmla="*/ 763189 w 7955909"/>
                <a:gd name="connsiteY16" fmla="*/ 1493978 h 3671597"/>
                <a:gd name="connsiteX0" fmla="*/ 763188 w 7955909"/>
                <a:gd name="connsiteY0" fmla="*/ 1389832 h 3671599"/>
                <a:gd name="connsiteX1" fmla="*/ 1622171 w 7955909"/>
                <a:gd name="connsiteY1" fmla="*/ 2362198 h 3671599"/>
                <a:gd name="connsiteX2" fmla="*/ 1437444 w 7955909"/>
                <a:gd name="connsiteY2" fmla="*/ 2408380 h 3671599"/>
                <a:gd name="connsiteX3" fmla="*/ 105981 w 7955909"/>
                <a:gd name="connsiteY3" fmla="*/ 954204 h 3671599"/>
                <a:gd name="connsiteX4" fmla="*/ 0 w 7955909"/>
                <a:gd name="connsiteY4" fmla="*/ 1966349 h 3671599"/>
                <a:gd name="connsiteX5" fmla="*/ 1206534 w 7955909"/>
                <a:gd name="connsiteY5" fmla="*/ 3138053 h 3671599"/>
                <a:gd name="connsiteX6" fmla="*/ 2009594 w 7955909"/>
                <a:gd name="connsiteY6" fmla="*/ 3621010 h 3671599"/>
                <a:gd name="connsiteX7" fmla="*/ 7897471 w 7955909"/>
                <a:gd name="connsiteY7" fmla="*/ 3671599 h 3671599"/>
                <a:gd name="connsiteX8" fmla="*/ 7955909 w 7955909"/>
                <a:gd name="connsiteY8" fmla="*/ 2249419 h 3671599"/>
                <a:gd name="connsiteX9" fmla="*/ 5940256 w 7955909"/>
                <a:gd name="connsiteY9" fmla="*/ 689425 h 3671599"/>
                <a:gd name="connsiteX10" fmla="*/ 4485444 w 7955909"/>
                <a:gd name="connsiteY10" fmla="*/ 182417 h 3671599"/>
                <a:gd name="connsiteX11" fmla="*/ 3814661 w 7955909"/>
                <a:gd name="connsiteY11" fmla="*/ 1 h 3671599"/>
                <a:gd name="connsiteX12" fmla="*/ 3902787 w 7955909"/>
                <a:gd name="connsiteY12" fmla="*/ 178139 h 3671599"/>
                <a:gd name="connsiteX13" fmla="*/ 5409571 w 7955909"/>
                <a:gd name="connsiteY13" fmla="*/ 1236326 h 3671599"/>
                <a:gd name="connsiteX14" fmla="*/ 5243785 w 7955909"/>
                <a:gd name="connsiteY14" fmla="*/ 1389832 h 3671599"/>
                <a:gd name="connsiteX15" fmla="*/ 3937542 w 7955909"/>
                <a:gd name="connsiteY15" fmla="*/ 456877 h 3671599"/>
                <a:gd name="connsiteX16" fmla="*/ 763188 w 7955909"/>
                <a:gd name="connsiteY16" fmla="*/ 1389832 h 367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55909" h="3671599">
                  <a:moveTo>
                    <a:pt x="763188" y="1389832"/>
                  </a:moveTo>
                  <a:lnTo>
                    <a:pt x="1622171" y="2362198"/>
                  </a:lnTo>
                  <a:lnTo>
                    <a:pt x="1437444" y="2408380"/>
                  </a:lnTo>
                  <a:lnTo>
                    <a:pt x="105981" y="954204"/>
                  </a:lnTo>
                  <a:lnTo>
                    <a:pt x="0" y="1966349"/>
                  </a:lnTo>
                  <a:lnTo>
                    <a:pt x="1206534" y="3138053"/>
                  </a:lnTo>
                  <a:lnTo>
                    <a:pt x="2009594" y="3621010"/>
                  </a:lnTo>
                  <a:lnTo>
                    <a:pt x="7897471" y="3671599"/>
                  </a:lnTo>
                  <a:lnTo>
                    <a:pt x="7955909" y="2249419"/>
                  </a:lnTo>
                  <a:lnTo>
                    <a:pt x="5940256" y="689425"/>
                  </a:lnTo>
                  <a:lnTo>
                    <a:pt x="4485444" y="182417"/>
                  </a:lnTo>
                  <a:lnTo>
                    <a:pt x="3814661" y="1"/>
                  </a:lnTo>
                  <a:lnTo>
                    <a:pt x="3902787" y="178139"/>
                  </a:lnTo>
                  <a:lnTo>
                    <a:pt x="5409571" y="1236326"/>
                  </a:lnTo>
                  <a:lnTo>
                    <a:pt x="5243785" y="1389832"/>
                  </a:lnTo>
                  <a:lnTo>
                    <a:pt x="3937542" y="456877"/>
                  </a:lnTo>
                  <a:lnTo>
                    <a:pt x="763188" y="1389832"/>
                  </a:lnTo>
                  <a:close/>
                </a:path>
              </a:pathLst>
            </a:custGeom>
            <a:solidFill>
              <a:srgbClr val="0070C0">
                <a:alpha val="20000"/>
              </a:srgb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477"/>
            </a:p>
          </p:txBody>
        </p:sp>
        <p:cxnSp>
          <p:nvCxnSpPr>
            <p:cNvPr id="13" name="Straight Arrow Connector 12">
              <a:extLst>
                <a:ext uri="{FF2B5EF4-FFF2-40B4-BE49-F238E27FC236}">
                  <a16:creationId xmlns:a16="http://schemas.microsoft.com/office/drawing/2014/main" id="{89456BE3-562D-47B2-ABFD-AB536102036C}"/>
                </a:ext>
              </a:extLst>
            </p:cNvPr>
            <p:cNvCxnSpPr>
              <a:cxnSpLocks/>
            </p:cNvCxnSpPr>
            <p:nvPr/>
          </p:nvCxnSpPr>
          <p:spPr>
            <a:xfrm rot="378825" flipV="1">
              <a:off x="7400969" y="4168008"/>
              <a:ext cx="166087" cy="325619"/>
            </a:xfrm>
            <a:prstGeom prst="straightConnector1">
              <a:avLst/>
            </a:prstGeom>
            <a:ln w="444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0DE85B8-827F-43B8-849B-9D1CC6AE6A4D}"/>
                </a:ext>
              </a:extLst>
            </p:cNvPr>
            <p:cNvCxnSpPr>
              <a:cxnSpLocks/>
            </p:cNvCxnSpPr>
            <p:nvPr/>
          </p:nvCxnSpPr>
          <p:spPr>
            <a:xfrm rot="378825" flipV="1">
              <a:off x="5898229" y="4655489"/>
              <a:ext cx="206863" cy="310474"/>
            </a:xfrm>
            <a:prstGeom prst="straightConnector1">
              <a:avLst/>
            </a:prstGeom>
            <a:ln w="444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1" name="Text Box 5">
              <a:extLst>
                <a:ext uri="{FF2B5EF4-FFF2-40B4-BE49-F238E27FC236}">
                  <a16:creationId xmlns:a16="http://schemas.microsoft.com/office/drawing/2014/main" id="{C23305F8-9C81-4142-9753-2E1E6AB214FC}"/>
                </a:ext>
              </a:extLst>
            </p:cNvPr>
            <p:cNvSpPr txBox="1">
              <a:spLocks noChangeArrowheads="1"/>
            </p:cNvSpPr>
            <p:nvPr/>
          </p:nvSpPr>
          <p:spPr bwMode="auto">
            <a:xfrm rot="20408505">
              <a:off x="6250468" y="4449887"/>
              <a:ext cx="1210845" cy="328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9490" tIns="39745" rIns="79490" bIns="39745" numCol="1" anchor="t" anchorCtr="0" compatLnSpc="1">
              <a:prstTxWarp prst="textNoShape">
                <a:avLst/>
              </a:prstTxWarp>
            </a:bodyPr>
            <a:lstStyle/>
            <a:p>
              <a:pPr defTabSz="794883" eaLnBrk="0" hangingPunct="0"/>
              <a:r>
                <a:rPr lang="en-US" altLang="en-US" sz="1043" b="1">
                  <a:solidFill>
                    <a:srgbClr val="00B0F0"/>
                  </a:solidFill>
                  <a:latin typeface="Calibri" panose="020F0502020204030204" pitchFamily="34" charset="0"/>
                  <a:ea typeface="Calibri" panose="020F0502020204030204" pitchFamily="34" charset="0"/>
                  <a:cs typeface="Times New Roman" panose="02020603050405020304" pitchFamily="18" charset="0"/>
                </a:rPr>
                <a:t>Hydraulic Jump</a:t>
              </a:r>
              <a:endParaRPr lang="en-US" altLang="en-US" sz="3477"/>
            </a:p>
          </p:txBody>
        </p:sp>
      </p:grpSp>
      <p:sp>
        <p:nvSpPr>
          <p:cNvPr id="15" name="Text Box 6">
            <a:extLst>
              <a:ext uri="{FF2B5EF4-FFF2-40B4-BE49-F238E27FC236}">
                <a16:creationId xmlns:a16="http://schemas.microsoft.com/office/drawing/2014/main" id="{C1426CEF-A4B1-41E5-BEAE-226FB236EC74}"/>
              </a:ext>
            </a:extLst>
          </p:cNvPr>
          <p:cNvSpPr txBox="1">
            <a:spLocks noChangeArrowheads="1"/>
          </p:cNvSpPr>
          <p:nvPr/>
        </p:nvSpPr>
        <p:spPr bwMode="auto">
          <a:xfrm>
            <a:off x="7185497" y="5209711"/>
            <a:ext cx="2570656" cy="701872"/>
          </a:xfrm>
          <a:prstGeom prst="rect">
            <a:avLst/>
          </a:prstGeom>
          <a:solidFill>
            <a:srgbClr val="FFFFFF"/>
          </a:solidFill>
          <a:ln w="38100">
            <a:solidFill>
              <a:srgbClr val="00CCFF"/>
            </a:solidFill>
            <a:miter lim="800000"/>
            <a:headEnd/>
            <a:tailEnd/>
          </a:ln>
        </p:spPr>
        <p:txBody>
          <a:bodyPr vert="horz" wrap="square" lIns="79490" tIns="39745" rIns="79490" bIns="39745" numCol="1" anchor="t" anchorCtr="0" compatLnSpc="1">
            <a:prstTxWarp prst="textNoShape">
              <a:avLst/>
            </a:prstTxWarp>
          </a:bodyPr>
          <a:lstStyle/>
          <a:p>
            <a:r>
              <a:rPr lang="en-US" altLang="en-US" sz="1217" dirty="0">
                <a:latin typeface="Calibri" panose="020F0502020204030204" pitchFamily="34" charset="0"/>
                <a:ea typeface="Calibri" panose="020F0502020204030204" pitchFamily="34" charset="0"/>
                <a:cs typeface="Calibri" panose="020F0502020204030204" pitchFamily="34" charset="0"/>
              </a:rPr>
              <a:t>PFM 8 – Hydraulic jacking of the lower spillway chute and stilling basin slab due to uplift</a:t>
            </a:r>
          </a:p>
        </p:txBody>
      </p:sp>
      <p:sp>
        <p:nvSpPr>
          <p:cNvPr id="16" name="Rectangle 10">
            <a:extLst>
              <a:ext uri="{FF2B5EF4-FFF2-40B4-BE49-F238E27FC236}">
                <a16:creationId xmlns:a16="http://schemas.microsoft.com/office/drawing/2014/main" id="{4504CB26-61BC-403B-B80E-24B994EB7923}"/>
              </a:ext>
            </a:extLst>
          </p:cNvPr>
          <p:cNvSpPr>
            <a:spLocks noChangeArrowheads="1"/>
          </p:cNvSpPr>
          <p:nvPr/>
        </p:nvSpPr>
        <p:spPr bwMode="auto">
          <a:xfrm>
            <a:off x="796637" y="486284"/>
            <a:ext cx="160597" cy="321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9490" tIns="39745" rIns="79490" bIns="39745" numCol="1" anchor="ctr" anchorCtr="0" compatLnSpc="1">
            <a:prstTxWarp prst="textNoShape">
              <a:avLst/>
            </a:prstTxWarp>
            <a:spAutoFit/>
          </a:bodyPr>
          <a:lstStyle/>
          <a:p>
            <a:endParaRPr lang="en-US" sz="1565"/>
          </a:p>
        </p:txBody>
      </p:sp>
      <p:sp>
        <p:nvSpPr>
          <p:cNvPr id="17" name="Rectangle 12">
            <a:extLst>
              <a:ext uri="{FF2B5EF4-FFF2-40B4-BE49-F238E27FC236}">
                <a16:creationId xmlns:a16="http://schemas.microsoft.com/office/drawing/2014/main" id="{DF7CE3EE-4921-4185-9712-6BFEDE3E10F9}"/>
              </a:ext>
            </a:extLst>
          </p:cNvPr>
          <p:cNvSpPr>
            <a:spLocks noChangeArrowheads="1"/>
          </p:cNvSpPr>
          <p:nvPr/>
        </p:nvSpPr>
        <p:spPr bwMode="auto">
          <a:xfrm>
            <a:off x="796637" y="642900"/>
            <a:ext cx="160597" cy="802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9490" tIns="39745" rIns="79490" bIns="39745" numCol="1" anchor="ctr" anchorCtr="0" compatLnSpc="1">
            <a:prstTxWarp prst="textNoShape">
              <a:avLst/>
            </a:prstTxWarp>
            <a:spAutoFit/>
          </a:bodyPr>
          <a:lstStyle/>
          <a:p>
            <a:pPr defTabSz="794883" eaLnBrk="0" hangingPunct="0"/>
            <a:br>
              <a:rPr lang="en-US" altLang="en-US" sz="1565"/>
            </a:br>
            <a:endParaRPr lang="en-US" altLang="en-US" sz="1565"/>
          </a:p>
          <a:p>
            <a:pPr defTabSz="794883" eaLnBrk="0" hangingPunct="0"/>
            <a:endParaRPr lang="en-US" altLang="en-US" sz="1565"/>
          </a:p>
        </p:txBody>
      </p:sp>
      <p:sp>
        <p:nvSpPr>
          <p:cNvPr id="18" name="Rectangle 16">
            <a:extLst>
              <a:ext uri="{FF2B5EF4-FFF2-40B4-BE49-F238E27FC236}">
                <a16:creationId xmlns:a16="http://schemas.microsoft.com/office/drawing/2014/main" id="{3665A201-CF86-4FF3-BC1A-AFB9CD162215}"/>
              </a:ext>
            </a:extLst>
          </p:cNvPr>
          <p:cNvSpPr>
            <a:spLocks noChangeArrowheads="1"/>
          </p:cNvSpPr>
          <p:nvPr/>
        </p:nvSpPr>
        <p:spPr bwMode="auto">
          <a:xfrm>
            <a:off x="796637" y="1082463"/>
            <a:ext cx="160597" cy="321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9490" tIns="39745" rIns="79490" bIns="39745" numCol="1" anchor="ctr" anchorCtr="0" compatLnSpc="1">
            <a:prstTxWarp prst="textNoShape">
              <a:avLst/>
            </a:prstTxWarp>
            <a:spAutoFit/>
          </a:bodyPr>
          <a:lstStyle/>
          <a:p>
            <a:endParaRPr lang="en-US" sz="1565"/>
          </a:p>
        </p:txBody>
      </p:sp>
      <p:sp>
        <p:nvSpPr>
          <p:cNvPr id="19" name="Rectangle 17">
            <a:extLst>
              <a:ext uri="{FF2B5EF4-FFF2-40B4-BE49-F238E27FC236}">
                <a16:creationId xmlns:a16="http://schemas.microsoft.com/office/drawing/2014/main" id="{7B8331E1-FF87-49B6-AEFE-16F94969A0A8}"/>
              </a:ext>
            </a:extLst>
          </p:cNvPr>
          <p:cNvSpPr>
            <a:spLocks noChangeArrowheads="1"/>
          </p:cNvSpPr>
          <p:nvPr/>
        </p:nvSpPr>
        <p:spPr bwMode="auto">
          <a:xfrm>
            <a:off x="796637" y="4187749"/>
            <a:ext cx="160597" cy="682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9490" tIns="39745" rIns="79490" bIns="39745" numCol="1" anchor="ctr" anchorCtr="0" compatLnSpc="1">
            <a:prstTxWarp prst="textNoShape">
              <a:avLst/>
            </a:prstTxWarp>
            <a:spAutoFit/>
          </a:bodyPr>
          <a:lstStyle/>
          <a:p>
            <a:pPr defTabSz="794883" eaLnBrk="0" hangingPunct="0"/>
            <a:endParaRPr lang="en-US" altLang="en-US" sz="695"/>
          </a:p>
          <a:p>
            <a:pPr defTabSz="794883" eaLnBrk="0" hangingPunct="0"/>
            <a:br>
              <a:rPr lang="en-US" altLang="en-US" sz="957" b="1">
                <a:ea typeface="Calibri" panose="020F0502020204030204" pitchFamily="34" charset="0"/>
                <a:cs typeface="Times New Roman" panose="02020603050405020304" pitchFamily="18" charset="0"/>
              </a:rPr>
            </a:br>
            <a:endParaRPr lang="en-US" altLang="en-US" sz="695"/>
          </a:p>
          <a:p>
            <a:pPr defTabSz="794883" eaLnBrk="0" hangingPunct="0"/>
            <a:endParaRPr lang="en-US" altLang="en-US" sz="1565"/>
          </a:p>
        </p:txBody>
      </p:sp>
      <p:sp>
        <p:nvSpPr>
          <p:cNvPr id="9" name="Text Box 7">
            <a:extLst>
              <a:ext uri="{FF2B5EF4-FFF2-40B4-BE49-F238E27FC236}">
                <a16:creationId xmlns:a16="http://schemas.microsoft.com/office/drawing/2014/main" id="{3E6A5D32-8E82-433C-A119-75C85C435841}"/>
              </a:ext>
            </a:extLst>
          </p:cNvPr>
          <p:cNvSpPr txBox="1">
            <a:spLocks noChangeArrowheads="1"/>
          </p:cNvSpPr>
          <p:nvPr/>
        </p:nvSpPr>
        <p:spPr bwMode="auto">
          <a:xfrm>
            <a:off x="7404720" y="1895710"/>
            <a:ext cx="2204881" cy="1093398"/>
          </a:xfrm>
          <a:prstGeom prst="rect">
            <a:avLst/>
          </a:prstGeom>
          <a:solidFill>
            <a:srgbClr val="FFFFFF"/>
          </a:solidFill>
          <a:ln w="9525">
            <a:solidFill>
              <a:srgbClr val="000000"/>
            </a:solidFill>
            <a:miter lim="800000"/>
            <a:headEnd/>
            <a:tailEnd/>
          </a:ln>
        </p:spPr>
        <p:txBody>
          <a:bodyPr vert="horz" wrap="square" lIns="79490" tIns="39745" rIns="79490" bIns="39745" numCol="1" anchor="t" anchorCtr="0" compatLnSpc="1">
            <a:prstTxWarp prst="textNoShape">
              <a:avLst/>
            </a:prstTxWarp>
          </a:bodyPr>
          <a:lstStyle/>
          <a:p>
            <a:pPr defTabSz="794883" eaLnBrk="0" hangingPunct="0"/>
            <a:r>
              <a:rPr lang="en-US" altLang="en-US" sz="1217" dirty="0">
                <a:latin typeface="Calibri" panose="020F0502020204030204" pitchFamily="34" charset="0"/>
                <a:ea typeface="Calibri" panose="020F0502020204030204" pitchFamily="34" charset="0"/>
                <a:cs typeface="Times New Roman" panose="02020603050405020304" pitchFamily="18" charset="0"/>
              </a:rPr>
              <a:t>PFM 7  – Hydraulic jacking of chute slab due to manholes</a:t>
            </a:r>
          </a:p>
          <a:p>
            <a:pPr defTabSz="794883" eaLnBrk="0" hangingPunct="0"/>
            <a:endParaRPr lang="en-US" altLang="en-US" sz="1217" dirty="0">
              <a:latin typeface="Calibri" panose="020F0502020204030204" pitchFamily="34" charset="0"/>
              <a:ea typeface="Calibri" panose="020F0502020204030204" pitchFamily="34" charset="0"/>
              <a:cs typeface="Times New Roman" panose="02020603050405020304" pitchFamily="18" charset="0"/>
            </a:endParaRPr>
          </a:p>
          <a:p>
            <a:pPr defTabSz="794883" eaLnBrk="0" hangingPunct="0"/>
            <a:r>
              <a:rPr lang="en-US" altLang="en-US" sz="1217" dirty="0">
                <a:latin typeface="Calibri" panose="020F0502020204030204" pitchFamily="34" charset="0"/>
                <a:ea typeface="Calibri" panose="020F0502020204030204" pitchFamily="34" charset="0"/>
                <a:cs typeface="Times New Roman" panose="02020603050405020304" pitchFamily="18" charset="0"/>
              </a:rPr>
              <a:t>PFM 7C – Hydraulic jacking of chute slab due to drain defects</a:t>
            </a:r>
            <a:br>
              <a:rPr lang="en-US" altLang="en-US" sz="1217" dirty="0">
                <a:latin typeface="Calibri" panose="020F0502020204030204" pitchFamily="34" charset="0"/>
                <a:ea typeface="Calibri" panose="020F0502020204030204" pitchFamily="34" charset="0"/>
                <a:cs typeface="Times New Roman" panose="02020603050405020304" pitchFamily="18" charset="0"/>
              </a:rPr>
            </a:br>
            <a:endParaRPr lang="en-US" altLang="en-US" sz="3825" dirty="0"/>
          </a:p>
        </p:txBody>
      </p:sp>
      <p:sp>
        <p:nvSpPr>
          <p:cNvPr id="24" name="TextBox 23">
            <a:extLst>
              <a:ext uri="{FF2B5EF4-FFF2-40B4-BE49-F238E27FC236}">
                <a16:creationId xmlns:a16="http://schemas.microsoft.com/office/drawing/2014/main" id="{DE2FC802-0DC8-4D97-B356-60A6D0322BB1}"/>
              </a:ext>
            </a:extLst>
          </p:cNvPr>
          <p:cNvSpPr txBox="1"/>
          <p:nvPr/>
        </p:nvSpPr>
        <p:spPr>
          <a:xfrm>
            <a:off x="2055235" y="192901"/>
            <a:ext cx="8081530" cy="954107"/>
          </a:xfrm>
          <a:prstGeom prst="rect">
            <a:avLst/>
          </a:prstGeom>
          <a:noFill/>
        </p:spPr>
        <p:txBody>
          <a:bodyPr wrap="square" rtlCol="0">
            <a:spAutoFit/>
          </a:bodyPr>
          <a:lstStyle/>
          <a:p>
            <a:pPr algn="ctr"/>
            <a:r>
              <a:rPr lang="en-US" sz="2800" b="1" cap="all" dirty="0"/>
              <a:t>Spillway Risk Driving Potential Failure Modes</a:t>
            </a:r>
          </a:p>
        </p:txBody>
      </p:sp>
      <p:sp>
        <p:nvSpPr>
          <p:cNvPr id="26" name="Text Box 2">
            <a:extLst>
              <a:ext uri="{FF2B5EF4-FFF2-40B4-BE49-F238E27FC236}">
                <a16:creationId xmlns:a16="http://schemas.microsoft.com/office/drawing/2014/main" id="{BFA08E84-402A-4E92-BACA-3A19E2F86C36}"/>
              </a:ext>
            </a:extLst>
          </p:cNvPr>
          <p:cNvSpPr txBox="1">
            <a:spLocks noChangeArrowheads="1"/>
          </p:cNvSpPr>
          <p:nvPr/>
        </p:nvSpPr>
        <p:spPr bwMode="auto">
          <a:xfrm>
            <a:off x="1972296" y="3744023"/>
            <a:ext cx="2494550" cy="601904"/>
          </a:xfrm>
          <a:prstGeom prst="rect">
            <a:avLst/>
          </a:prstGeom>
          <a:solidFill>
            <a:srgbClr val="FFFFFF"/>
          </a:solidFill>
          <a:ln w="38100">
            <a:solidFill>
              <a:srgbClr val="FFFF00"/>
            </a:solidFill>
            <a:miter lim="800000"/>
            <a:headEnd/>
            <a:tailEnd/>
          </a:ln>
        </p:spPr>
        <p:txBody>
          <a:bodyPr rot="0" vert="horz" wrap="square" lIns="79490" tIns="39745" rIns="79490" bIns="39745" anchor="t" anchorCtr="0">
            <a:noAutofit/>
          </a:bodyPr>
          <a:lstStyle/>
          <a:p>
            <a:pPr>
              <a:lnSpc>
                <a:spcPct val="107000"/>
              </a:lnSpc>
              <a:spcAft>
                <a:spcPts val="695"/>
              </a:spcAft>
            </a:pPr>
            <a:r>
              <a:rPr lang="en-US" sz="1217" dirty="0">
                <a:latin typeface="Calibri" panose="020F0502020204030204" pitchFamily="34" charset="0"/>
                <a:ea typeface="Calibri" panose="020F0502020204030204" pitchFamily="34" charset="0"/>
                <a:cs typeface="Times New Roman" panose="02020603050405020304" pitchFamily="18" charset="0"/>
              </a:rPr>
              <a:t>PFM 42 – Overtopping of spillway chute walls (PFM 42) </a:t>
            </a:r>
          </a:p>
        </p:txBody>
      </p:sp>
      <p:sp>
        <p:nvSpPr>
          <p:cNvPr id="27" name="Right Brace 26">
            <a:extLst>
              <a:ext uri="{FF2B5EF4-FFF2-40B4-BE49-F238E27FC236}">
                <a16:creationId xmlns:a16="http://schemas.microsoft.com/office/drawing/2014/main" id="{22A1DE04-18A5-4B21-BAD4-7EF1FF20C12C}"/>
              </a:ext>
            </a:extLst>
          </p:cNvPr>
          <p:cNvSpPr/>
          <p:nvPr/>
        </p:nvSpPr>
        <p:spPr>
          <a:xfrm rot="8255692">
            <a:off x="4266328" y="2803528"/>
            <a:ext cx="386371" cy="1572155"/>
          </a:xfrm>
          <a:prstGeom prst="righ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79490" tIns="39745" rIns="79490" bIns="39745" numCol="1" spcCol="0" rtlCol="0" fromWordArt="0" anchor="ctr" anchorCtr="0" forceAA="0" compatLnSpc="1">
            <a:prstTxWarp prst="textNoShape">
              <a:avLst/>
            </a:prstTxWarp>
            <a:noAutofit/>
          </a:bodyPr>
          <a:lstStyle/>
          <a:p>
            <a:endParaRPr lang="en-US" sz="1565"/>
          </a:p>
        </p:txBody>
      </p:sp>
      <p:sp>
        <p:nvSpPr>
          <p:cNvPr id="29" name="Oval 28">
            <a:extLst>
              <a:ext uri="{FF2B5EF4-FFF2-40B4-BE49-F238E27FC236}">
                <a16:creationId xmlns:a16="http://schemas.microsoft.com/office/drawing/2014/main" id="{D2777AD6-2039-43C5-9347-7E897EDB37A0}"/>
              </a:ext>
            </a:extLst>
          </p:cNvPr>
          <p:cNvSpPr/>
          <p:nvPr/>
        </p:nvSpPr>
        <p:spPr>
          <a:xfrm>
            <a:off x="5175992" y="1783694"/>
            <a:ext cx="298090" cy="185478"/>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9490" tIns="39745" rIns="79490" bIns="39745" numCol="1" spcCol="0" rtlCol="0" fromWordArt="0" anchor="ctr" anchorCtr="0" forceAA="0" compatLnSpc="1">
            <a:prstTxWarp prst="textNoShape">
              <a:avLst/>
            </a:prstTxWarp>
            <a:noAutofit/>
          </a:bodyPr>
          <a:lstStyle/>
          <a:p>
            <a:endParaRPr lang="en-US" sz="1565"/>
          </a:p>
        </p:txBody>
      </p:sp>
      <p:sp>
        <p:nvSpPr>
          <p:cNvPr id="30" name="Text Box 2">
            <a:extLst>
              <a:ext uri="{FF2B5EF4-FFF2-40B4-BE49-F238E27FC236}">
                <a16:creationId xmlns:a16="http://schemas.microsoft.com/office/drawing/2014/main" id="{EEC4BDB2-3370-49C2-85FC-BB3CA7CEBD0F}"/>
              </a:ext>
            </a:extLst>
          </p:cNvPr>
          <p:cNvSpPr txBox="1">
            <a:spLocks noChangeArrowheads="1"/>
          </p:cNvSpPr>
          <p:nvPr/>
        </p:nvSpPr>
        <p:spPr bwMode="auto">
          <a:xfrm>
            <a:off x="1300910" y="2513832"/>
            <a:ext cx="1815288" cy="736581"/>
          </a:xfrm>
          <a:prstGeom prst="rect">
            <a:avLst/>
          </a:prstGeom>
          <a:solidFill>
            <a:srgbClr val="FFFFFF"/>
          </a:solidFill>
          <a:ln w="38100">
            <a:solidFill>
              <a:srgbClr val="FF0000"/>
            </a:solidFill>
            <a:miter lim="800000"/>
            <a:headEnd/>
            <a:tailEnd/>
          </a:ln>
        </p:spPr>
        <p:txBody>
          <a:bodyPr rot="0" vert="horz" wrap="square" lIns="79490" tIns="39745" rIns="79490" bIns="39745" anchor="t" anchorCtr="0">
            <a:noAutofit/>
          </a:bodyPr>
          <a:lstStyle/>
          <a:p>
            <a:pPr>
              <a:lnSpc>
                <a:spcPct val="107000"/>
              </a:lnSpc>
              <a:spcAft>
                <a:spcPts val="695"/>
              </a:spcAft>
            </a:pPr>
            <a:r>
              <a:rPr lang="en-US" sz="1217" dirty="0">
                <a:latin typeface="Calibri" panose="020F0502020204030204" pitchFamily="34" charset="0"/>
                <a:ea typeface="Calibri" panose="020F0502020204030204" pitchFamily="34" charset="0"/>
                <a:cs typeface="Times New Roman" panose="02020603050405020304" pitchFamily="18" charset="0"/>
              </a:rPr>
              <a:t>PFM 41 – Overtopping of spillway abutment monoliths </a:t>
            </a:r>
            <a:endParaRPr lang="en-US" sz="2434" dirty="0">
              <a:latin typeface="Calibri" panose="020F0502020204030204" pitchFamily="34" charset="0"/>
              <a:ea typeface="Calibri" panose="020F0502020204030204" pitchFamily="34" charset="0"/>
              <a:cs typeface="Times New Roman" panose="02020603050405020304" pitchFamily="18" charset="0"/>
            </a:endParaRPr>
          </a:p>
        </p:txBody>
      </p:sp>
      <p:sp>
        <p:nvSpPr>
          <p:cNvPr id="31" name="Oval 30">
            <a:extLst>
              <a:ext uri="{FF2B5EF4-FFF2-40B4-BE49-F238E27FC236}">
                <a16:creationId xmlns:a16="http://schemas.microsoft.com/office/drawing/2014/main" id="{B564B29C-4CA3-4268-840E-3F7DCD011CC5}"/>
              </a:ext>
            </a:extLst>
          </p:cNvPr>
          <p:cNvSpPr/>
          <p:nvPr/>
        </p:nvSpPr>
        <p:spPr>
          <a:xfrm>
            <a:off x="2759071" y="2233062"/>
            <a:ext cx="298090" cy="185478"/>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9490" tIns="39745" rIns="79490" bIns="39745" numCol="1" spcCol="0" rtlCol="0" fromWordArt="0" anchor="ctr" anchorCtr="0" forceAA="0" compatLnSpc="1">
            <a:prstTxWarp prst="textNoShape">
              <a:avLst/>
            </a:prstTxWarp>
            <a:noAutofit/>
          </a:bodyPr>
          <a:lstStyle/>
          <a:p>
            <a:endParaRPr lang="en-US" sz="1565"/>
          </a:p>
        </p:txBody>
      </p:sp>
      <p:sp>
        <p:nvSpPr>
          <p:cNvPr id="32" name="Right Brace 31">
            <a:extLst>
              <a:ext uri="{FF2B5EF4-FFF2-40B4-BE49-F238E27FC236}">
                <a16:creationId xmlns:a16="http://schemas.microsoft.com/office/drawing/2014/main" id="{CA60E4C7-7FB1-4147-9D70-ACC187923065}"/>
              </a:ext>
            </a:extLst>
          </p:cNvPr>
          <p:cNvSpPr/>
          <p:nvPr/>
        </p:nvSpPr>
        <p:spPr>
          <a:xfrm rot="18415006">
            <a:off x="6188285" y="2085840"/>
            <a:ext cx="362449" cy="1494275"/>
          </a:xfrm>
          <a:prstGeom prst="righ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79490" tIns="39745" rIns="79490" bIns="39745" numCol="1" spcCol="0" rtlCol="0" fromWordArt="0" anchor="ctr" anchorCtr="0" forceAA="0" compatLnSpc="1">
            <a:prstTxWarp prst="textNoShape">
              <a:avLst/>
            </a:prstTxWarp>
            <a:noAutofit/>
          </a:bodyPr>
          <a:lstStyle/>
          <a:p>
            <a:endParaRPr lang="en-US" sz="1565"/>
          </a:p>
        </p:txBody>
      </p:sp>
      <p:cxnSp>
        <p:nvCxnSpPr>
          <p:cNvPr id="34" name="Straight Arrow Connector 33">
            <a:extLst>
              <a:ext uri="{FF2B5EF4-FFF2-40B4-BE49-F238E27FC236}">
                <a16:creationId xmlns:a16="http://schemas.microsoft.com/office/drawing/2014/main" id="{B106CE27-85D3-42DF-84DF-E1AC2D4D7297}"/>
              </a:ext>
            </a:extLst>
          </p:cNvPr>
          <p:cNvCxnSpPr>
            <a:cxnSpLocks/>
            <a:stCxn id="26" idx="3"/>
            <a:endCxn id="32" idx="1"/>
          </p:cNvCxnSpPr>
          <p:nvPr/>
        </p:nvCxnSpPr>
        <p:spPr>
          <a:xfrm flipV="1">
            <a:off x="4466846" y="2688087"/>
            <a:ext cx="2011517" cy="1356888"/>
          </a:xfrm>
          <a:prstGeom prst="straightConnector1">
            <a:avLst/>
          </a:prstGeom>
          <a:ln w="2222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165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37E6B8-FB3D-455F-A06D-E8DBC14BFB4D}"/>
              </a:ext>
            </a:extLst>
          </p:cNvPr>
          <p:cNvSpPr>
            <a:spLocks noGrp="1"/>
          </p:cNvSpPr>
          <p:nvPr>
            <p:ph type="title"/>
          </p:nvPr>
        </p:nvSpPr>
        <p:spPr>
          <a:xfrm>
            <a:off x="406400" y="388946"/>
            <a:ext cx="11575068" cy="328669"/>
          </a:xfrm>
        </p:spPr>
        <p:txBody>
          <a:bodyPr/>
          <a:lstStyle/>
          <a:p>
            <a:pPr algn="ctr"/>
            <a:r>
              <a:rPr lang="en-US" sz="2800" dirty="0">
                <a:solidFill>
                  <a:schemeClr val="tx1"/>
                </a:solidFill>
              </a:rPr>
              <a:t>Spillway drain concerns (PFM 7 and 7C)</a:t>
            </a:r>
          </a:p>
        </p:txBody>
      </p:sp>
      <p:sp>
        <p:nvSpPr>
          <p:cNvPr id="25" name="TextBox 24">
            <a:extLst>
              <a:ext uri="{FF2B5EF4-FFF2-40B4-BE49-F238E27FC236}">
                <a16:creationId xmlns:a16="http://schemas.microsoft.com/office/drawing/2014/main" id="{2892FA39-AF4E-4D78-8B6C-CDE7A99EB37B}"/>
              </a:ext>
            </a:extLst>
          </p:cNvPr>
          <p:cNvSpPr txBox="1"/>
          <p:nvPr/>
        </p:nvSpPr>
        <p:spPr>
          <a:xfrm>
            <a:off x="406400" y="1238759"/>
            <a:ext cx="6094179" cy="3354765"/>
          </a:xfrm>
          <a:prstGeom prst="rect">
            <a:avLst/>
          </a:prstGeom>
          <a:noFill/>
        </p:spPr>
        <p:txBody>
          <a:bodyPr wrap="square" rtlCol="0">
            <a:spAutoFit/>
          </a:bodyPr>
          <a:lstStyle/>
          <a:p>
            <a:pPr marL="342900" indent="-342900">
              <a:spcAft>
                <a:spcPts val="1200"/>
              </a:spcAft>
              <a:buFont typeface="Wingdings" panose="05000000000000000000" pitchFamily="2" charset="2"/>
              <a:buChar char="§"/>
            </a:pPr>
            <a:r>
              <a:rPr lang="en-US"/>
              <a:t>Open spillway manholes would allow flow into drainage system (over-pressurize)</a:t>
            </a:r>
          </a:p>
          <a:p>
            <a:pPr marL="342900" indent="-342900">
              <a:spcAft>
                <a:spcPts val="1200"/>
              </a:spcAft>
              <a:buFont typeface="Wingdings" panose="05000000000000000000" pitchFamily="2" charset="2"/>
              <a:buChar char="§"/>
            </a:pPr>
            <a:endParaRPr lang="en-US"/>
          </a:p>
          <a:p>
            <a:pPr marL="342900" indent="-342900">
              <a:spcAft>
                <a:spcPts val="1200"/>
              </a:spcAft>
              <a:buFont typeface="Wingdings" panose="05000000000000000000" pitchFamily="2" charset="2"/>
              <a:buChar char="§"/>
            </a:pPr>
            <a:r>
              <a:rPr lang="en-US"/>
              <a:t>Damaged drain-pipe allows frost blanket material into drain</a:t>
            </a:r>
          </a:p>
          <a:p>
            <a:pPr marL="342900" indent="-342900">
              <a:spcAft>
                <a:spcPts val="1200"/>
              </a:spcAft>
              <a:buFont typeface="Wingdings" panose="05000000000000000000" pitchFamily="2" charset="2"/>
              <a:buChar char="§"/>
            </a:pPr>
            <a:endParaRPr lang="en-US"/>
          </a:p>
          <a:p>
            <a:pPr marL="342900" indent="-342900">
              <a:spcAft>
                <a:spcPts val="1200"/>
              </a:spcAft>
              <a:buFont typeface="Wingdings" panose="05000000000000000000" pitchFamily="2" charset="2"/>
              <a:buChar char="§"/>
            </a:pPr>
            <a:r>
              <a:rPr lang="en-US"/>
              <a:t>Void under slabs could become large enough to cause collapse, exposing end of slab to high velocities</a:t>
            </a:r>
          </a:p>
          <a:p>
            <a:pPr marL="285750" indent="-285750">
              <a:buFont typeface="Wingdings" panose="05000000000000000000" pitchFamily="2" charset="2"/>
              <a:buChar char="§"/>
            </a:pPr>
            <a:endParaRPr lang="en-US"/>
          </a:p>
        </p:txBody>
      </p:sp>
      <p:pic>
        <p:nvPicPr>
          <p:cNvPr id="9" name="Picture 8">
            <a:extLst>
              <a:ext uri="{FF2B5EF4-FFF2-40B4-BE49-F238E27FC236}">
                <a16:creationId xmlns:a16="http://schemas.microsoft.com/office/drawing/2014/main" id="{DDB27E67-97D0-4999-91AA-3167AD002BF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660213" y="1374535"/>
            <a:ext cx="1625956" cy="1219467"/>
          </a:xfrm>
          <a:prstGeom prst="rect">
            <a:avLst/>
          </a:prstGeom>
          <a:ln w="3175">
            <a:solidFill>
              <a:schemeClr val="tx1"/>
            </a:solidFill>
          </a:ln>
        </p:spPr>
      </p:pic>
      <p:sp>
        <p:nvSpPr>
          <p:cNvPr id="10" name="TextBox 9">
            <a:extLst>
              <a:ext uri="{FF2B5EF4-FFF2-40B4-BE49-F238E27FC236}">
                <a16:creationId xmlns:a16="http://schemas.microsoft.com/office/drawing/2014/main" id="{B8745741-032B-4EF1-8D6B-E842A37EA5B5}"/>
              </a:ext>
            </a:extLst>
          </p:cNvPr>
          <p:cNvSpPr txBox="1"/>
          <p:nvPr/>
        </p:nvSpPr>
        <p:spPr>
          <a:xfrm>
            <a:off x="9660213" y="2683601"/>
            <a:ext cx="1654236" cy="980596"/>
          </a:xfrm>
          <a:prstGeom prst="rect">
            <a:avLst/>
          </a:prstGeom>
          <a:solidFill>
            <a:schemeClr val="tx2"/>
          </a:solidFill>
          <a:ln w="28575">
            <a:noFill/>
          </a:ln>
        </p:spPr>
        <p:txBody>
          <a:bodyPr wrap="square" rtlCol="0">
            <a:spAutoFit/>
          </a:bodyPr>
          <a:lstStyle/>
          <a:p>
            <a:pPr algn="ctr"/>
            <a:r>
              <a:rPr lang="en-US" sz="1400"/>
              <a:t>Manhole cover removed during spillway releases - 2011</a:t>
            </a:r>
          </a:p>
        </p:txBody>
      </p:sp>
      <p:pic>
        <p:nvPicPr>
          <p:cNvPr id="11" name="Picture 10">
            <a:extLst>
              <a:ext uri="{FF2B5EF4-FFF2-40B4-BE49-F238E27FC236}">
                <a16:creationId xmlns:a16="http://schemas.microsoft.com/office/drawing/2014/main" id="{8AA8EA37-E1C7-45B0-AD88-3DC47F73072C}"/>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r="60155" b="13773"/>
          <a:stretch/>
        </p:blipFill>
        <p:spPr>
          <a:xfrm>
            <a:off x="6500579" y="1267920"/>
            <a:ext cx="2289886" cy="2416718"/>
          </a:xfrm>
          <a:prstGeom prst="rect">
            <a:avLst/>
          </a:prstGeom>
        </p:spPr>
      </p:pic>
      <p:sp>
        <p:nvSpPr>
          <p:cNvPr id="13" name="TextBox 12">
            <a:extLst>
              <a:ext uri="{FF2B5EF4-FFF2-40B4-BE49-F238E27FC236}">
                <a16:creationId xmlns:a16="http://schemas.microsoft.com/office/drawing/2014/main" id="{C045CE3B-59D2-41BF-B2D1-A911C72B0E47}"/>
              </a:ext>
            </a:extLst>
          </p:cNvPr>
          <p:cNvSpPr txBox="1"/>
          <p:nvPr/>
        </p:nvSpPr>
        <p:spPr>
          <a:xfrm>
            <a:off x="6440559" y="3639372"/>
            <a:ext cx="2560294" cy="307777"/>
          </a:xfrm>
          <a:prstGeom prst="rect">
            <a:avLst/>
          </a:prstGeom>
          <a:noFill/>
        </p:spPr>
        <p:txBody>
          <a:bodyPr wrap="square" rtlCol="0">
            <a:spAutoFit/>
          </a:bodyPr>
          <a:lstStyle/>
          <a:p>
            <a:pPr algn="ctr"/>
            <a:r>
              <a:rPr lang="en-US" sz="1400"/>
              <a:t>Typ. spillway manhole covers</a:t>
            </a:r>
            <a:endParaRPr lang="en-US" sz="1400">
              <a:latin typeface="Arial" panose="020B0604020202020204" pitchFamily="34" charset="0"/>
              <a:ea typeface="Times New Roman" panose="02020603050405020304" pitchFamily="18" charset="0"/>
              <a:cs typeface="Times New Roman" panose="02020603050405020304" pitchFamily="18" charset="0"/>
            </a:endParaRPr>
          </a:p>
        </p:txBody>
      </p:sp>
      <p:pic>
        <p:nvPicPr>
          <p:cNvPr id="8" name="Content Placeholder 4">
            <a:extLst>
              <a:ext uri="{FF2B5EF4-FFF2-40B4-BE49-F238E27FC236}">
                <a16:creationId xmlns:a16="http://schemas.microsoft.com/office/drawing/2014/main" id="{93692058-7594-4290-B6B8-793F1599A6BA}"/>
              </a:ext>
            </a:extLst>
          </p:cNvPr>
          <p:cNvPicPr>
            <a:picLocks noGrp="1" noChangeAspect="1"/>
          </p:cNvPicPr>
          <p:nvPr>
            <p:ph idx="1"/>
          </p:nvPr>
        </p:nvPicPr>
        <p:blipFill>
          <a:blip r:embed="rId5" cstate="email">
            <a:extLst>
              <a:ext uri="{28A0092B-C50C-407E-A947-70E740481C1C}">
                <a14:useLocalDpi xmlns:a14="http://schemas.microsoft.com/office/drawing/2010/main" val="0"/>
              </a:ext>
            </a:extLst>
          </a:blip>
          <a:stretch>
            <a:fillRect/>
          </a:stretch>
        </p:blipFill>
        <p:spPr>
          <a:xfrm>
            <a:off x="8000756" y="3960777"/>
            <a:ext cx="2841796" cy="2131347"/>
          </a:xfrm>
        </p:spPr>
      </p:pic>
      <p:sp>
        <p:nvSpPr>
          <p:cNvPr id="12" name="TextBox 11">
            <a:extLst>
              <a:ext uri="{FF2B5EF4-FFF2-40B4-BE49-F238E27FC236}">
                <a16:creationId xmlns:a16="http://schemas.microsoft.com/office/drawing/2014/main" id="{5EEDF74E-30AB-4A5F-858E-F67DD3388DD7}"/>
              </a:ext>
            </a:extLst>
          </p:cNvPr>
          <p:cNvSpPr txBox="1"/>
          <p:nvPr/>
        </p:nvSpPr>
        <p:spPr>
          <a:xfrm>
            <a:off x="8260131" y="6092124"/>
            <a:ext cx="2289886" cy="307777"/>
          </a:xfrm>
          <a:prstGeom prst="rect">
            <a:avLst/>
          </a:prstGeom>
          <a:noFill/>
        </p:spPr>
        <p:txBody>
          <a:bodyPr wrap="square" rtlCol="0">
            <a:spAutoFit/>
          </a:bodyPr>
          <a:lstStyle/>
          <a:p>
            <a:pPr algn="ctr"/>
            <a:r>
              <a:rPr lang="en-US" sz="1400"/>
              <a:t>Drain Defects</a:t>
            </a:r>
            <a:endParaRPr lang="en-US" sz="1400">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5398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BB5F0-96F6-4A2D-A321-C3D32FD98DC3}"/>
              </a:ext>
            </a:extLst>
          </p:cNvPr>
          <p:cNvSpPr>
            <a:spLocks noGrp="1"/>
          </p:cNvSpPr>
          <p:nvPr>
            <p:ph type="title"/>
          </p:nvPr>
        </p:nvSpPr>
        <p:spPr>
          <a:xfrm>
            <a:off x="153969" y="107950"/>
            <a:ext cx="11915480" cy="806451"/>
          </a:xfrm>
        </p:spPr>
        <p:txBody>
          <a:bodyPr/>
          <a:lstStyle/>
          <a:p>
            <a:pPr algn="ctr"/>
            <a:r>
              <a:rPr lang="en-US" sz="2000" dirty="0">
                <a:solidFill>
                  <a:schemeClr val="tx1"/>
                </a:solidFill>
              </a:rPr>
              <a:t>Lower spillway chute and stilling basin uplift concern (PFM 8)</a:t>
            </a:r>
          </a:p>
        </p:txBody>
      </p:sp>
      <p:grpSp>
        <p:nvGrpSpPr>
          <p:cNvPr id="4" name="Group 3">
            <a:extLst>
              <a:ext uri="{FF2B5EF4-FFF2-40B4-BE49-F238E27FC236}">
                <a16:creationId xmlns:a16="http://schemas.microsoft.com/office/drawing/2014/main" id="{8408C245-97F1-45CA-968D-74FC9A07B85A}"/>
              </a:ext>
            </a:extLst>
          </p:cNvPr>
          <p:cNvGrpSpPr>
            <a:grpSpLocks noChangeAspect="1"/>
          </p:cNvGrpSpPr>
          <p:nvPr/>
        </p:nvGrpSpPr>
        <p:grpSpPr>
          <a:xfrm>
            <a:off x="5705542" y="1392513"/>
            <a:ext cx="6079697" cy="3895723"/>
            <a:chOff x="1352392" y="1032785"/>
            <a:chExt cx="9296400" cy="5665196"/>
          </a:xfrm>
        </p:grpSpPr>
        <p:pic>
          <p:nvPicPr>
            <p:cNvPr id="5" name="Picture 1">
              <a:extLst>
                <a:ext uri="{FF2B5EF4-FFF2-40B4-BE49-F238E27FC236}">
                  <a16:creationId xmlns:a16="http://schemas.microsoft.com/office/drawing/2014/main" id="{32040267-5A01-41A3-B973-78E1429D502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52392" y="1032785"/>
              <a:ext cx="9296400" cy="5634433"/>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Shape 6">
              <a:extLst>
                <a:ext uri="{FF2B5EF4-FFF2-40B4-BE49-F238E27FC236}">
                  <a16:creationId xmlns:a16="http://schemas.microsoft.com/office/drawing/2014/main" id="{EB57BFA2-5050-4546-AA4D-9DC73DE8F0D1}"/>
                </a:ext>
              </a:extLst>
            </p:cNvPr>
            <p:cNvSpPr/>
            <p:nvPr/>
          </p:nvSpPr>
          <p:spPr>
            <a:xfrm>
              <a:off x="5170903" y="3823261"/>
              <a:ext cx="5477889" cy="2874720"/>
            </a:xfrm>
            <a:custGeom>
              <a:avLst/>
              <a:gdLst>
                <a:gd name="connsiteX0" fmla="*/ 877455 w 7028873"/>
                <a:gd name="connsiteY0" fmla="*/ 1560945 h 3980873"/>
                <a:gd name="connsiteX1" fmla="*/ 1736437 w 7028873"/>
                <a:gd name="connsiteY1" fmla="*/ 2429163 h 3980873"/>
                <a:gd name="connsiteX2" fmla="*/ 1551710 w 7028873"/>
                <a:gd name="connsiteY2" fmla="*/ 2475345 h 3980873"/>
                <a:gd name="connsiteX3" fmla="*/ 83128 w 7028873"/>
                <a:gd name="connsiteY3" fmla="*/ 1034473 h 3980873"/>
                <a:gd name="connsiteX4" fmla="*/ 0 w 7028873"/>
                <a:gd name="connsiteY4" fmla="*/ 1995054 h 3980873"/>
                <a:gd name="connsiteX5" fmla="*/ 1320800 w 7028873"/>
                <a:gd name="connsiteY5" fmla="*/ 3205018 h 3980873"/>
                <a:gd name="connsiteX6" fmla="*/ 2752437 w 7028873"/>
                <a:gd name="connsiteY6" fmla="*/ 3879273 h 3980873"/>
                <a:gd name="connsiteX7" fmla="*/ 2927928 w 7028873"/>
                <a:gd name="connsiteY7" fmla="*/ 3980873 h 3980873"/>
                <a:gd name="connsiteX8" fmla="*/ 7028873 w 7028873"/>
                <a:gd name="connsiteY8" fmla="*/ 3980873 h 3980873"/>
                <a:gd name="connsiteX9" fmla="*/ 6991928 w 7028873"/>
                <a:gd name="connsiteY9" fmla="*/ 1302327 h 3980873"/>
                <a:gd name="connsiteX10" fmla="*/ 5837382 w 7028873"/>
                <a:gd name="connsiteY10" fmla="*/ 785091 h 3980873"/>
                <a:gd name="connsiteX11" fmla="*/ 4599710 w 7028873"/>
                <a:gd name="connsiteY11" fmla="*/ 249382 h 3980873"/>
                <a:gd name="connsiteX12" fmla="*/ 3140364 w 7028873"/>
                <a:gd name="connsiteY12" fmla="*/ 0 h 3980873"/>
                <a:gd name="connsiteX13" fmla="*/ 3491346 w 7028873"/>
                <a:gd name="connsiteY13" fmla="*/ 369454 h 3980873"/>
                <a:gd name="connsiteX14" fmla="*/ 4895273 w 7028873"/>
                <a:gd name="connsiteY14" fmla="*/ 1006763 h 3980873"/>
                <a:gd name="connsiteX15" fmla="*/ 4775200 w 7028873"/>
                <a:gd name="connsiteY15" fmla="*/ 1173018 h 3980873"/>
                <a:gd name="connsiteX16" fmla="*/ 3537528 w 7028873"/>
                <a:gd name="connsiteY16" fmla="*/ 600363 h 3980873"/>
                <a:gd name="connsiteX17" fmla="*/ 877455 w 7028873"/>
                <a:gd name="connsiteY17" fmla="*/ 1560945 h 3980873"/>
                <a:gd name="connsiteX0" fmla="*/ 877455 w 7028873"/>
                <a:gd name="connsiteY0" fmla="*/ 1560945 h 3980873"/>
                <a:gd name="connsiteX1" fmla="*/ 1736437 w 7028873"/>
                <a:gd name="connsiteY1" fmla="*/ 2429163 h 3980873"/>
                <a:gd name="connsiteX2" fmla="*/ 1551710 w 7028873"/>
                <a:gd name="connsiteY2" fmla="*/ 2475345 h 3980873"/>
                <a:gd name="connsiteX3" fmla="*/ 83128 w 7028873"/>
                <a:gd name="connsiteY3" fmla="*/ 1034473 h 3980873"/>
                <a:gd name="connsiteX4" fmla="*/ 0 w 7028873"/>
                <a:gd name="connsiteY4" fmla="*/ 1995054 h 3980873"/>
                <a:gd name="connsiteX5" fmla="*/ 1320800 w 7028873"/>
                <a:gd name="connsiteY5" fmla="*/ 3205018 h 3980873"/>
                <a:gd name="connsiteX6" fmla="*/ 2752437 w 7028873"/>
                <a:gd name="connsiteY6" fmla="*/ 3879273 h 3980873"/>
                <a:gd name="connsiteX7" fmla="*/ 2927928 w 7028873"/>
                <a:gd name="connsiteY7" fmla="*/ 3980873 h 3980873"/>
                <a:gd name="connsiteX8" fmla="*/ 7028873 w 7028873"/>
                <a:gd name="connsiteY8" fmla="*/ 3980873 h 3980873"/>
                <a:gd name="connsiteX9" fmla="*/ 6991928 w 7028873"/>
                <a:gd name="connsiteY9" fmla="*/ 1302327 h 3980873"/>
                <a:gd name="connsiteX10" fmla="*/ 5837382 w 7028873"/>
                <a:gd name="connsiteY10" fmla="*/ 785091 h 3980873"/>
                <a:gd name="connsiteX11" fmla="*/ 4599710 w 7028873"/>
                <a:gd name="connsiteY11" fmla="*/ 249382 h 3980873"/>
                <a:gd name="connsiteX12" fmla="*/ 3140364 w 7028873"/>
                <a:gd name="connsiteY12" fmla="*/ 0 h 3980873"/>
                <a:gd name="connsiteX13" fmla="*/ 3491346 w 7028873"/>
                <a:gd name="connsiteY13" fmla="*/ 369454 h 3980873"/>
                <a:gd name="connsiteX14" fmla="*/ 4895273 w 7028873"/>
                <a:gd name="connsiteY14" fmla="*/ 1006763 h 3980873"/>
                <a:gd name="connsiteX15" fmla="*/ 4775200 w 7028873"/>
                <a:gd name="connsiteY15" fmla="*/ 1173018 h 3980873"/>
                <a:gd name="connsiteX16" fmla="*/ 3537528 w 7028873"/>
                <a:gd name="connsiteY16" fmla="*/ 600363 h 3980873"/>
                <a:gd name="connsiteX17" fmla="*/ 877455 w 7028873"/>
                <a:gd name="connsiteY17" fmla="*/ 1560945 h 3980873"/>
                <a:gd name="connsiteX0" fmla="*/ 877455 w 7028873"/>
                <a:gd name="connsiteY0" fmla="*/ 1560945 h 3980873"/>
                <a:gd name="connsiteX1" fmla="*/ 1736437 w 7028873"/>
                <a:gd name="connsiteY1" fmla="*/ 2429163 h 3980873"/>
                <a:gd name="connsiteX2" fmla="*/ 1551710 w 7028873"/>
                <a:gd name="connsiteY2" fmla="*/ 2475345 h 3980873"/>
                <a:gd name="connsiteX3" fmla="*/ 220247 w 7028873"/>
                <a:gd name="connsiteY3" fmla="*/ 1021169 h 3980873"/>
                <a:gd name="connsiteX4" fmla="*/ 0 w 7028873"/>
                <a:gd name="connsiteY4" fmla="*/ 1995054 h 3980873"/>
                <a:gd name="connsiteX5" fmla="*/ 1320800 w 7028873"/>
                <a:gd name="connsiteY5" fmla="*/ 3205018 h 3980873"/>
                <a:gd name="connsiteX6" fmla="*/ 2752437 w 7028873"/>
                <a:gd name="connsiteY6" fmla="*/ 3879273 h 3980873"/>
                <a:gd name="connsiteX7" fmla="*/ 2927928 w 7028873"/>
                <a:gd name="connsiteY7" fmla="*/ 3980873 h 3980873"/>
                <a:gd name="connsiteX8" fmla="*/ 7028873 w 7028873"/>
                <a:gd name="connsiteY8" fmla="*/ 3980873 h 3980873"/>
                <a:gd name="connsiteX9" fmla="*/ 6991928 w 7028873"/>
                <a:gd name="connsiteY9" fmla="*/ 1302327 h 3980873"/>
                <a:gd name="connsiteX10" fmla="*/ 5837382 w 7028873"/>
                <a:gd name="connsiteY10" fmla="*/ 785091 h 3980873"/>
                <a:gd name="connsiteX11" fmla="*/ 4599710 w 7028873"/>
                <a:gd name="connsiteY11" fmla="*/ 249382 h 3980873"/>
                <a:gd name="connsiteX12" fmla="*/ 3140364 w 7028873"/>
                <a:gd name="connsiteY12" fmla="*/ 0 h 3980873"/>
                <a:gd name="connsiteX13" fmla="*/ 3491346 w 7028873"/>
                <a:gd name="connsiteY13" fmla="*/ 369454 h 3980873"/>
                <a:gd name="connsiteX14" fmla="*/ 4895273 w 7028873"/>
                <a:gd name="connsiteY14" fmla="*/ 1006763 h 3980873"/>
                <a:gd name="connsiteX15" fmla="*/ 4775200 w 7028873"/>
                <a:gd name="connsiteY15" fmla="*/ 1173018 h 3980873"/>
                <a:gd name="connsiteX16" fmla="*/ 3537528 w 7028873"/>
                <a:gd name="connsiteY16" fmla="*/ 600363 h 3980873"/>
                <a:gd name="connsiteX17" fmla="*/ 877455 w 7028873"/>
                <a:gd name="connsiteY17" fmla="*/ 1560945 h 3980873"/>
                <a:gd name="connsiteX0" fmla="*/ 763189 w 6914607"/>
                <a:gd name="connsiteY0" fmla="*/ 1560945 h 3980873"/>
                <a:gd name="connsiteX1" fmla="*/ 1622171 w 6914607"/>
                <a:gd name="connsiteY1" fmla="*/ 2429163 h 3980873"/>
                <a:gd name="connsiteX2" fmla="*/ 1437444 w 6914607"/>
                <a:gd name="connsiteY2" fmla="*/ 2475345 h 3980873"/>
                <a:gd name="connsiteX3" fmla="*/ 105981 w 6914607"/>
                <a:gd name="connsiteY3" fmla="*/ 1021169 h 3980873"/>
                <a:gd name="connsiteX4" fmla="*/ 0 w 6914607"/>
                <a:gd name="connsiteY4" fmla="*/ 2033314 h 3980873"/>
                <a:gd name="connsiteX5" fmla="*/ 1206534 w 6914607"/>
                <a:gd name="connsiteY5" fmla="*/ 3205018 h 3980873"/>
                <a:gd name="connsiteX6" fmla="*/ 2638171 w 6914607"/>
                <a:gd name="connsiteY6" fmla="*/ 3879273 h 3980873"/>
                <a:gd name="connsiteX7" fmla="*/ 2813662 w 6914607"/>
                <a:gd name="connsiteY7" fmla="*/ 3980873 h 3980873"/>
                <a:gd name="connsiteX8" fmla="*/ 6914607 w 6914607"/>
                <a:gd name="connsiteY8" fmla="*/ 3980873 h 3980873"/>
                <a:gd name="connsiteX9" fmla="*/ 6877662 w 6914607"/>
                <a:gd name="connsiteY9" fmla="*/ 1302327 h 3980873"/>
                <a:gd name="connsiteX10" fmla="*/ 5723116 w 6914607"/>
                <a:gd name="connsiteY10" fmla="*/ 785091 h 3980873"/>
                <a:gd name="connsiteX11" fmla="*/ 4485444 w 6914607"/>
                <a:gd name="connsiteY11" fmla="*/ 249382 h 3980873"/>
                <a:gd name="connsiteX12" fmla="*/ 3026098 w 6914607"/>
                <a:gd name="connsiteY12" fmla="*/ 0 h 3980873"/>
                <a:gd name="connsiteX13" fmla="*/ 3377080 w 6914607"/>
                <a:gd name="connsiteY13" fmla="*/ 369454 h 3980873"/>
                <a:gd name="connsiteX14" fmla="*/ 4781007 w 6914607"/>
                <a:gd name="connsiteY14" fmla="*/ 1006763 h 3980873"/>
                <a:gd name="connsiteX15" fmla="*/ 4660934 w 6914607"/>
                <a:gd name="connsiteY15" fmla="*/ 1173018 h 3980873"/>
                <a:gd name="connsiteX16" fmla="*/ 3423262 w 6914607"/>
                <a:gd name="connsiteY16" fmla="*/ 600363 h 3980873"/>
                <a:gd name="connsiteX17" fmla="*/ 763189 w 6914607"/>
                <a:gd name="connsiteY17" fmla="*/ 1560945 h 3980873"/>
                <a:gd name="connsiteX0" fmla="*/ 763189 w 6914607"/>
                <a:gd name="connsiteY0" fmla="*/ 1560945 h 3980873"/>
                <a:gd name="connsiteX1" fmla="*/ 1622171 w 6914607"/>
                <a:gd name="connsiteY1" fmla="*/ 2429163 h 3980873"/>
                <a:gd name="connsiteX2" fmla="*/ 1437444 w 6914607"/>
                <a:gd name="connsiteY2" fmla="*/ 2475345 h 3980873"/>
                <a:gd name="connsiteX3" fmla="*/ 105981 w 6914607"/>
                <a:gd name="connsiteY3" fmla="*/ 1021169 h 3980873"/>
                <a:gd name="connsiteX4" fmla="*/ 0 w 6914607"/>
                <a:gd name="connsiteY4" fmla="*/ 2033314 h 3980873"/>
                <a:gd name="connsiteX5" fmla="*/ 1206534 w 6914607"/>
                <a:gd name="connsiteY5" fmla="*/ 3205018 h 3980873"/>
                <a:gd name="connsiteX6" fmla="*/ 2009594 w 6914607"/>
                <a:gd name="connsiteY6" fmla="*/ 3687975 h 3980873"/>
                <a:gd name="connsiteX7" fmla="*/ 2813662 w 6914607"/>
                <a:gd name="connsiteY7" fmla="*/ 3980873 h 3980873"/>
                <a:gd name="connsiteX8" fmla="*/ 6914607 w 6914607"/>
                <a:gd name="connsiteY8" fmla="*/ 3980873 h 3980873"/>
                <a:gd name="connsiteX9" fmla="*/ 6877662 w 6914607"/>
                <a:gd name="connsiteY9" fmla="*/ 1302327 h 3980873"/>
                <a:gd name="connsiteX10" fmla="*/ 5723116 w 6914607"/>
                <a:gd name="connsiteY10" fmla="*/ 785091 h 3980873"/>
                <a:gd name="connsiteX11" fmla="*/ 4485444 w 6914607"/>
                <a:gd name="connsiteY11" fmla="*/ 249382 h 3980873"/>
                <a:gd name="connsiteX12" fmla="*/ 3026098 w 6914607"/>
                <a:gd name="connsiteY12" fmla="*/ 0 h 3980873"/>
                <a:gd name="connsiteX13" fmla="*/ 3377080 w 6914607"/>
                <a:gd name="connsiteY13" fmla="*/ 369454 h 3980873"/>
                <a:gd name="connsiteX14" fmla="*/ 4781007 w 6914607"/>
                <a:gd name="connsiteY14" fmla="*/ 1006763 h 3980873"/>
                <a:gd name="connsiteX15" fmla="*/ 4660934 w 6914607"/>
                <a:gd name="connsiteY15" fmla="*/ 1173018 h 3980873"/>
                <a:gd name="connsiteX16" fmla="*/ 3423262 w 6914607"/>
                <a:gd name="connsiteY16" fmla="*/ 600363 h 3980873"/>
                <a:gd name="connsiteX17" fmla="*/ 763189 w 6914607"/>
                <a:gd name="connsiteY17" fmla="*/ 1560945 h 3980873"/>
                <a:gd name="connsiteX0" fmla="*/ 763189 w 6914607"/>
                <a:gd name="connsiteY0" fmla="*/ 1560945 h 3980873"/>
                <a:gd name="connsiteX1" fmla="*/ 1622171 w 6914607"/>
                <a:gd name="connsiteY1" fmla="*/ 2429163 h 3980873"/>
                <a:gd name="connsiteX2" fmla="*/ 1437444 w 6914607"/>
                <a:gd name="connsiteY2" fmla="*/ 2475345 h 3980873"/>
                <a:gd name="connsiteX3" fmla="*/ 105981 w 6914607"/>
                <a:gd name="connsiteY3" fmla="*/ 1021169 h 3980873"/>
                <a:gd name="connsiteX4" fmla="*/ 0 w 6914607"/>
                <a:gd name="connsiteY4" fmla="*/ 2033314 h 3980873"/>
                <a:gd name="connsiteX5" fmla="*/ 1206534 w 6914607"/>
                <a:gd name="connsiteY5" fmla="*/ 3205018 h 3980873"/>
                <a:gd name="connsiteX6" fmla="*/ 2009594 w 6914607"/>
                <a:gd name="connsiteY6" fmla="*/ 3687975 h 3980873"/>
                <a:gd name="connsiteX7" fmla="*/ 6914607 w 6914607"/>
                <a:gd name="connsiteY7" fmla="*/ 3980873 h 3980873"/>
                <a:gd name="connsiteX8" fmla="*/ 6877662 w 6914607"/>
                <a:gd name="connsiteY8" fmla="*/ 1302327 h 3980873"/>
                <a:gd name="connsiteX9" fmla="*/ 5723116 w 6914607"/>
                <a:gd name="connsiteY9" fmla="*/ 785091 h 3980873"/>
                <a:gd name="connsiteX10" fmla="*/ 4485444 w 6914607"/>
                <a:gd name="connsiteY10" fmla="*/ 249382 h 3980873"/>
                <a:gd name="connsiteX11" fmla="*/ 3026098 w 6914607"/>
                <a:gd name="connsiteY11" fmla="*/ 0 h 3980873"/>
                <a:gd name="connsiteX12" fmla="*/ 3377080 w 6914607"/>
                <a:gd name="connsiteY12" fmla="*/ 369454 h 3980873"/>
                <a:gd name="connsiteX13" fmla="*/ 4781007 w 6914607"/>
                <a:gd name="connsiteY13" fmla="*/ 1006763 h 3980873"/>
                <a:gd name="connsiteX14" fmla="*/ 4660934 w 6914607"/>
                <a:gd name="connsiteY14" fmla="*/ 1173018 h 3980873"/>
                <a:gd name="connsiteX15" fmla="*/ 3423262 w 6914607"/>
                <a:gd name="connsiteY15" fmla="*/ 600363 h 3980873"/>
                <a:gd name="connsiteX16" fmla="*/ 763189 w 6914607"/>
                <a:gd name="connsiteY16" fmla="*/ 1560945 h 3980873"/>
                <a:gd name="connsiteX0" fmla="*/ 763189 w 7897470"/>
                <a:gd name="connsiteY0" fmla="*/ 1560945 h 3738564"/>
                <a:gd name="connsiteX1" fmla="*/ 1622171 w 7897470"/>
                <a:gd name="connsiteY1" fmla="*/ 2429163 h 3738564"/>
                <a:gd name="connsiteX2" fmla="*/ 1437444 w 7897470"/>
                <a:gd name="connsiteY2" fmla="*/ 2475345 h 3738564"/>
                <a:gd name="connsiteX3" fmla="*/ 105981 w 7897470"/>
                <a:gd name="connsiteY3" fmla="*/ 1021169 h 3738564"/>
                <a:gd name="connsiteX4" fmla="*/ 0 w 7897470"/>
                <a:gd name="connsiteY4" fmla="*/ 2033314 h 3738564"/>
                <a:gd name="connsiteX5" fmla="*/ 1206534 w 7897470"/>
                <a:gd name="connsiteY5" fmla="*/ 3205018 h 3738564"/>
                <a:gd name="connsiteX6" fmla="*/ 2009594 w 7897470"/>
                <a:gd name="connsiteY6" fmla="*/ 3687975 h 3738564"/>
                <a:gd name="connsiteX7" fmla="*/ 7897471 w 7897470"/>
                <a:gd name="connsiteY7" fmla="*/ 3738564 h 3738564"/>
                <a:gd name="connsiteX8" fmla="*/ 6877662 w 7897470"/>
                <a:gd name="connsiteY8" fmla="*/ 1302327 h 3738564"/>
                <a:gd name="connsiteX9" fmla="*/ 5723116 w 7897470"/>
                <a:gd name="connsiteY9" fmla="*/ 785091 h 3738564"/>
                <a:gd name="connsiteX10" fmla="*/ 4485444 w 7897470"/>
                <a:gd name="connsiteY10" fmla="*/ 249382 h 3738564"/>
                <a:gd name="connsiteX11" fmla="*/ 3026098 w 7897470"/>
                <a:gd name="connsiteY11" fmla="*/ 0 h 3738564"/>
                <a:gd name="connsiteX12" fmla="*/ 3377080 w 7897470"/>
                <a:gd name="connsiteY12" fmla="*/ 369454 h 3738564"/>
                <a:gd name="connsiteX13" fmla="*/ 4781007 w 7897470"/>
                <a:gd name="connsiteY13" fmla="*/ 1006763 h 3738564"/>
                <a:gd name="connsiteX14" fmla="*/ 4660934 w 7897470"/>
                <a:gd name="connsiteY14" fmla="*/ 1173018 h 3738564"/>
                <a:gd name="connsiteX15" fmla="*/ 3423262 w 7897470"/>
                <a:gd name="connsiteY15" fmla="*/ 600363 h 3738564"/>
                <a:gd name="connsiteX16" fmla="*/ 763189 w 7897470"/>
                <a:gd name="connsiteY16" fmla="*/ 1560945 h 3738564"/>
                <a:gd name="connsiteX0" fmla="*/ 763189 w 7955909"/>
                <a:gd name="connsiteY0" fmla="*/ 1560945 h 3738564"/>
                <a:gd name="connsiteX1" fmla="*/ 1622171 w 7955909"/>
                <a:gd name="connsiteY1" fmla="*/ 2429163 h 3738564"/>
                <a:gd name="connsiteX2" fmla="*/ 1437444 w 7955909"/>
                <a:gd name="connsiteY2" fmla="*/ 2475345 h 3738564"/>
                <a:gd name="connsiteX3" fmla="*/ 105981 w 7955909"/>
                <a:gd name="connsiteY3" fmla="*/ 1021169 h 3738564"/>
                <a:gd name="connsiteX4" fmla="*/ 0 w 7955909"/>
                <a:gd name="connsiteY4" fmla="*/ 2033314 h 3738564"/>
                <a:gd name="connsiteX5" fmla="*/ 1206534 w 7955909"/>
                <a:gd name="connsiteY5" fmla="*/ 3205018 h 3738564"/>
                <a:gd name="connsiteX6" fmla="*/ 2009594 w 7955909"/>
                <a:gd name="connsiteY6" fmla="*/ 3687975 h 3738564"/>
                <a:gd name="connsiteX7" fmla="*/ 7897471 w 7955909"/>
                <a:gd name="connsiteY7" fmla="*/ 3738564 h 3738564"/>
                <a:gd name="connsiteX8" fmla="*/ 7955909 w 7955909"/>
                <a:gd name="connsiteY8" fmla="*/ 2316384 h 3738564"/>
                <a:gd name="connsiteX9" fmla="*/ 5723116 w 7955909"/>
                <a:gd name="connsiteY9" fmla="*/ 785091 h 3738564"/>
                <a:gd name="connsiteX10" fmla="*/ 4485444 w 7955909"/>
                <a:gd name="connsiteY10" fmla="*/ 249382 h 3738564"/>
                <a:gd name="connsiteX11" fmla="*/ 3026098 w 7955909"/>
                <a:gd name="connsiteY11" fmla="*/ 0 h 3738564"/>
                <a:gd name="connsiteX12" fmla="*/ 3377080 w 7955909"/>
                <a:gd name="connsiteY12" fmla="*/ 369454 h 3738564"/>
                <a:gd name="connsiteX13" fmla="*/ 4781007 w 7955909"/>
                <a:gd name="connsiteY13" fmla="*/ 1006763 h 3738564"/>
                <a:gd name="connsiteX14" fmla="*/ 4660934 w 7955909"/>
                <a:gd name="connsiteY14" fmla="*/ 1173018 h 3738564"/>
                <a:gd name="connsiteX15" fmla="*/ 3423262 w 7955909"/>
                <a:gd name="connsiteY15" fmla="*/ 600363 h 3738564"/>
                <a:gd name="connsiteX16" fmla="*/ 763189 w 7955909"/>
                <a:gd name="connsiteY16" fmla="*/ 1560945 h 3738564"/>
                <a:gd name="connsiteX0" fmla="*/ 763189 w 7955909"/>
                <a:gd name="connsiteY0" fmla="*/ 1560945 h 3738564"/>
                <a:gd name="connsiteX1" fmla="*/ 1622171 w 7955909"/>
                <a:gd name="connsiteY1" fmla="*/ 2429163 h 3738564"/>
                <a:gd name="connsiteX2" fmla="*/ 1437444 w 7955909"/>
                <a:gd name="connsiteY2" fmla="*/ 2475345 h 3738564"/>
                <a:gd name="connsiteX3" fmla="*/ 105981 w 7955909"/>
                <a:gd name="connsiteY3" fmla="*/ 1021169 h 3738564"/>
                <a:gd name="connsiteX4" fmla="*/ 0 w 7955909"/>
                <a:gd name="connsiteY4" fmla="*/ 2033314 h 3738564"/>
                <a:gd name="connsiteX5" fmla="*/ 1206534 w 7955909"/>
                <a:gd name="connsiteY5" fmla="*/ 3205018 h 3738564"/>
                <a:gd name="connsiteX6" fmla="*/ 2009594 w 7955909"/>
                <a:gd name="connsiteY6" fmla="*/ 3687975 h 3738564"/>
                <a:gd name="connsiteX7" fmla="*/ 7897471 w 7955909"/>
                <a:gd name="connsiteY7" fmla="*/ 3738564 h 3738564"/>
                <a:gd name="connsiteX8" fmla="*/ 7955909 w 7955909"/>
                <a:gd name="connsiteY8" fmla="*/ 2316384 h 3738564"/>
                <a:gd name="connsiteX9" fmla="*/ 5940256 w 7955909"/>
                <a:gd name="connsiteY9" fmla="*/ 756390 h 3738564"/>
                <a:gd name="connsiteX10" fmla="*/ 4485444 w 7955909"/>
                <a:gd name="connsiteY10" fmla="*/ 249382 h 3738564"/>
                <a:gd name="connsiteX11" fmla="*/ 3026098 w 7955909"/>
                <a:gd name="connsiteY11" fmla="*/ 0 h 3738564"/>
                <a:gd name="connsiteX12" fmla="*/ 3377080 w 7955909"/>
                <a:gd name="connsiteY12" fmla="*/ 369454 h 3738564"/>
                <a:gd name="connsiteX13" fmla="*/ 4781007 w 7955909"/>
                <a:gd name="connsiteY13" fmla="*/ 1006763 h 3738564"/>
                <a:gd name="connsiteX14" fmla="*/ 4660934 w 7955909"/>
                <a:gd name="connsiteY14" fmla="*/ 1173018 h 3738564"/>
                <a:gd name="connsiteX15" fmla="*/ 3423262 w 7955909"/>
                <a:gd name="connsiteY15" fmla="*/ 600363 h 3738564"/>
                <a:gd name="connsiteX16" fmla="*/ 763189 w 7955909"/>
                <a:gd name="connsiteY16" fmla="*/ 1560945 h 3738564"/>
                <a:gd name="connsiteX0" fmla="*/ 763189 w 7955909"/>
                <a:gd name="connsiteY0" fmla="*/ 1493978 h 3671597"/>
                <a:gd name="connsiteX1" fmla="*/ 1622171 w 7955909"/>
                <a:gd name="connsiteY1" fmla="*/ 2362196 h 3671597"/>
                <a:gd name="connsiteX2" fmla="*/ 1437444 w 7955909"/>
                <a:gd name="connsiteY2" fmla="*/ 2408378 h 3671597"/>
                <a:gd name="connsiteX3" fmla="*/ 105981 w 7955909"/>
                <a:gd name="connsiteY3" fmla="*/ 954202 h 3671597"/>
                <a:gd name="connsiteX4" fmla="*/ 0 w 7955909"/>
                <a:gd name="connsiteY4" fmla="*/ 1966347 h 3671597"/>
                <a:gd name="connsiteX5" fmla="*/ 1206534 w 7955909"/>
                <a:gd name="connsiteY5" fmla="*/ 3138051 h 3671597"/>
                <a:gd name="connsiteX6" fmla="*/ 2009594 w 7955909"/>
                <a:gd name="connsiteY6" fmla="*/ 3621008 h 3671597"/>
                <a:gd name="connsiteX7" fmla="*/ 7897471 w 7955909"/>
                <a:gd name="connsiteY7" fmla="*/ 3671597 h 3671597"/>
                <a:gd name="connsiteX8" fmla="*/ 7955909 w 7955909"/>
                <a:gd name="connsiteY8" fmla="*/ 2249417 h 3671597"/>
                <a:gd name="connsiteX9" fmla="*/ 5940256 w 7955909"/>
                <a:gd name="connsiteY9" fmla="*/ 689423 h 3671597"/>
                <a:gd name="connsiteX10" fmla="*/ 4485444 w 7955909"/>
                <a:gd name="connsiteY10" fmla="*/ 182415 h 3671597"/>
                <a:gd name="connsiteX11" fmla="*/ 3814661 w 7955909"/>
                <a:gd name="connsiteY11" fmla="*/ -1 h 3671597"/>
                <a:gd name="connsiteX12" fmla="*/ 3377080 w 7955909"/>
                <a:gd name="connsiteY12" fmla="*/ 302487 h 3671597"/>
                <a:gd name="connsiteX13" fmla="*/ 4781007 w 7955909"/>
                <a:gd name="connsiteY13" fmla="*/ 939796 h 3671597"/>
                <a:gd name="connsiteX14" fmla="*/ 4660934 w 7955909"/>
                <a:gd name="connsiteY14" fmla="*/ 1106051 h 3671597"/>
                <a:gd name="connsiteX15" fmla="*/ 3423262 w 7955909"/>
                <a:gd name="connsiteY15" fmla="*/ 533396 h 3671597"/>
                <a:gd name="connsiteX16" fmla="*/ 763189 w 7955909"/>
                <a:gd name="connsiteY16" fmla="*/ 1493978 h 3671597"/>
                <a:gd name="connsiteX0" fmla="*/ 763189 w 7955909"/>
                <a:gd name="connsiteY0" fmla="*/ 1493980 h 3671599"/>
                <a:gd name="connsiteX1" fmla="*/ 1622171 w 7955909"/>
                <a:gd name="connsiteY1" fmla="*/ 2362198 h 3671599"/>
                <a:gd name="connsiteX2" fmla="*/ 1437444 w 7955909"/>
                <a:gd name="connsiteY2" fmla="*/ 2408380 h 3671599"/>
                <a:gd name="connsiteX3" fmla="*/ 105981 w 7955909"/>
                <a:gd name="connsiteY3" fmla="*/ 954204 h 3671599"/>
                <a:gd name="connsiteX4" fmla="*/ 0 w 7955909"/>
                <a:gd name="connsiteY4" fmla="*/ 1966349 h 3671599"/>
                <a:gd name="connsiteX5" fmla="*/ 1206534 w 7955909"/>
                <a:gd name="connsiteY5" fmla="*/ 3138053 h 3671599"/>
                <a:gd name="connsiteX6" fmla="*/ 2009594 w 7955909"/>
                <a:gd name="connsiteY6" fmla="*/ 3621010 h 3671599"/>
                <a:gd name="connsiteX7" fmla="*/ 7897471 w 7955909"/>
                <a:gd name="connsiteY7" fmla="*/ 3671599 h 3671599"/>
                <a:gd name="connsiteX8" fmla="*/ 7955909 w 7955909"/>
                <a:gd name="connsiteY8" fmla="*/ 2249419 h 3671599"/>
                <a:gd name="connsiteX9" fmla="*/ 5940256 w 7955909"/>
                <a:gd name="connsiteY9" fmla="*/ 689425 h 3671599"/>
                <a:gd name="connsiteX10" fmla="*/ 4485444 w 7955909"/>
                <a:gd name="connsiteY10" fmla="*/ 182417 h 3671599"/>
                <a:gd name="connsiteX11" fmla="*/ 3814661 w 7955909"/>
                <a:gd name="connsiteY11" fmla="*/ 1 h 3671599"/>
                <a:gd name="connsiteX12" fmla="*/ 3902787 w 7955909"/>
                <a:gd name="connsiteY12" fmla="*/ 178139 h 3671599"/>
                <a:gd name="connsiteX13" fmla="*/ 4781007 w 7955909"/>
                <a:gd name="connsiteY13" fmla="*/ 939798 h 3671599"/>
                <a:gd name="connsiteX14" fmla="*/ 4660934 w 7955909"/>
                <a:gd name="connsiteY14" fmla="*/ 1106053 h 3671599"/>
                <a:gd name="connsiteX15" fmla="*/ 3423262 w 7955909"/>
                <a:gd name="connsiteY15" fmla="*/ 533398 h 3671599"/>
                <a:gd name="connsiteX16" fmla="*/ 763189 w 7955909"/>
                <a:gd name="connsiteY16" fmla="*/ 1493980 h 3671599"/>
                <a:gd name="connsiteX0" fmla="*/ 763189 w 7955909"/>
                <a:gd name="connsiteY0" fmla="*/ 1493978 h 3671597"/>
                <a:gd name="connsiteX1" fmla="*/ 1622171 w 7955909"/>
                <a:gd name="connsiteY1" fmla="*/ 2362196 h 3671597"/>
                <a:gd name="connsiteX2" fmla="*/ 1437444 w 7955909"/>
                <a:gd name="connsiteY2" fmla="*/ 2408378 h 3671597"/>
                <a:gd name="connsiteX3" fmla="*/ 105981 w 7955909"/>
                <a:gd name="connsiteY3" fmla="*/ 954202 h 3671597"/>
                <a:gd name="connsiteX4" fmla="*/ 0 w 7955909"/>
                <a:gd name="connsiteY4" fmla="*/ 1966347 h 3671597"/>
                <a:gd name="connsiteX5" fmla="*/ 1206534 w 7955909"/>
                <a:gd name="connsiteY5" fmla="*/ 3138051 h 3671597"/>
                <a:gd name="connsiteX6" fmla="*/ 2009594 w 7955909"/>
                <a:gd name="connsiteY6" fmla="*/ 3621008 h 3671597"/>
                <a:gd name="connsiteX7" fmla="*/ 7897471 w 7955909"/>
                <a:gd name="connsiteY7" fmla="*/ 3671597 h 3671597"/>
                <a:gd name="connsiteX8" fmla="*/ 7955909 w 7955909"/>
                <a:gd name="connsiteY8" fmla="*/ 2249417 h 3671597"/>
                <a:gd name="connsiteX9" fmla="*/ 5940256 w 7955909"/>
                <a:gd name="connsiteY9" fmla="*/ 689423 h 3671597"/>
                <a:gd name="connsiteX10" fmla="*/ 4485444 w 7955909"/>
                <a:gd name="connsiteY10" fmla="*/ 182415 h 3671597"/>
                <a:gd name="connsiteX11" fmla="*/ 3814661 w 7955909"/>
                <a:gd name="connsiteY11" fmla="*/ -1 h 3671597"/>
                <a:gd name="connsiteX12" fmla="*/ 3902787 w 7955909"/>
                <a:gd name="connsiteY12" fmla="*/ 178137 h 3671597"/>
                <a:gd name="connsiteX13" fmla="*/ 5409571 w 7955909"/>
                <a:gd name="connsiteY13" fmla="*/ 1236324 h 3671597"/>
                <a:gd name="connsiteX14" fmla="*/ 4660934 w 7955909"/>
                <a:gd name="connsiteY14" fmla="*/ 1106051 h 3671597"/>
                <a:gd name="connsiteX15" fmla="*/ 3423262 w 7955909"/>
                <a:gd name="connsiteY15" fmla="*/ 533396 h 3671597"/>
                <a:gd name="connsiteX16" fmla="*/ 763189 w 7955909"/>
                <a:gd name="connsiteY16" fmla="*/ 1493978 h 3671597"/>
                <a:gd name="connsiteX0" fmla="*/ 763189 w 7955909"/>
                <a:gd name="connsiteY0" fmla="*/ 1493980 h 3671599"/>
                <a:gd name="connsiteX1" fmla="*/ 1622171 w 7955909"/>
                <a:gd name="connsiteY1" fmla="*/ 2362198 h 3671599"/>
                <a:gd name="connsiteX2" fmla="*/ 1437444 w 7955909"/>
                <a:gd name="connsiteY2" fmla="*/ 2408380 h 3671599"/>
                <a:gd name="connsiteX3" fmla="*/ 105981 w 7955909"/>
                <a:gd name="connsiteY3" fmla="*/ 954204 h 3671599"/>
                <a:gd name="connsiteX4" fmla="*/ 0 w 7955909"/>
                <a:gd name="connsiteY4" fmla="*/ 1966349 h 3671599"/>
                <a:gd name="connsiteX5" fmla="*/ 1206534 w 7955909"/>
                <a:gd name="connsiteY5" fmla="*/ 3138053 h 3671599"/>
                <a:gd name="connsiteX6" fmla="*/ 2009594 w 7955909"/>
                <a:gd name="connsiteY6" fmla="*/ 3621010 h 3671599"/>
                <a:gd name="connsiteX7" fmla="*/ 7897471 w 7955909"/>
                <a:gd name="connsiteY7" fmla="*/ 3671599 h 3671599"/>
                <a:gd name="connsiteX8" fmla="*/ 7955909 w 7955909"/>
                <a:gd name="connsiteY8" fmla="*/ 2249419 h 3671599"/>
                <a:gd name="connsiteX9" fmla="*/ 5940256 w 7955909"/>
                <a:gd name="connsiteY9" fmla="*/ 689425 h 3671599"/>
                <a:gd name="connsiteX10" fmla="*/ 4485444 w 7955909"/>
                <a:gd name="connsiteY10" fmla="*/ 182417 h 3671599"/>
                <a:gd name="connsiteX11" fmla="*/ 3814661 w 7955909"/>
                <a:gd name="connsiteY11" fmla="*/ 1 h 3671599"/>
                <a:gd name="connsiteX12" fmla="*/ 3902787 w 7955909"/>
                <a:gd name="connsiteY12" fmla="*/ 178139 h 3671599"/>
                <a:gd name="connsiteX13" fmla="*/ 5409571 w 7955909"/>
                <a:gd name="connsiteY13" fmla="*/ 1236326 h 3671599"/>
                <a:gd name="connsiteX14" fmla="*/ 5243785 w 7955909"/>
                <a:gd name="connsiteY14" fmla="*/ 1389832 h 3671599"/>
                <a:gd name="connsiteX15" fmla="*/ 3423262 w 7955909"/>
                <a:gd name="connsiteY15" fmla="*/ 533398 h 3671599"/>
                <a:gd name="connsiteX16" fmla="*/ 763189 w 7955909"/>
                <a:gd name="connsiteY16" fmla="*/ 1493980 h 3671599"/>
                <a:gd name="connsiteX0" fmla="*/ 763189 w 7955909"/>
                <a:gd name="connsiteY0" fmla="*/ 1493978 h 3671597"/>
                <a:gd name="connsiteX1" fmla="*/ 1622171 w 7955909"/>
                <a:gd name="connsiteY1" fmla="*/ 2362196 h 3671597"/>
                <a:gd name="connsiteX2" fmla="*/ 1437444 w 7955909"/>
                <a:gd name="connsiteY2" fmla="*/ 2408378 h 3671597"/>
                <a:gd name="connsiteX3" fmla="*/ 105981 w 7955909"/>
                <a:gd name="connsiteY3" fmla="*/ 954202 h 3671597"/>
                <a:gd name="connsiteX4" fmla="*/ 0 w 7955909"/>
                <a:gd name="connsiteY4" fmla="*/ 1966347 h 3671597"/>
                <a:gd name="connsiteX5" fmla="*/ 1206534 w 7955909"/>
                <a:gd name="connsiteY5" fmla="*/ 3138051 h 3671597"/>
                <a:gd name="connsiteX6" fmla="*/ 2009594 w 7955909"/>
                <a:gd name="connsiteY6" fmla="*/ 3621008 h 3671597"/>
                <a:gd name="connsiteX7" fmla="*/ 7897471 w 7955909"/>
                <a:gd name="connsiteY7" fmla="*/ 3671597 h 3671597"/>
                <a:gd name="connsiteX8" fmla="*/ 7955909 w 7955909"/>
                <a:gd name="connsiteY8" fmla="*/ 2249417 h 3671597"/>
                <a:gd name="connsiteX9" fmla="*/ 5940256 w 7955909"/>
                <a:gd name="connsiteY9" fmla="*/ 689423 h 3671597"/>
                <a:gd name="connsiteX10" fmla="*/ 4485444 w 7955909"/>
                <a:gd name="connsiteY10" fmla="*/ 182415 h 3671597"/>
                <a:gd name="connsiteX11" fmla="*/ 3814661 w 7955909"/>
                <a:gd name="connsiteY11" fmla="*/ -1 h 3671597"/>
                <a:gd name="connsiteX12" fmla="*/ 3902787 w 7955909"/>
                <a:gd name="connsiteY12" fmla="*/ 178137 h 3671597"/>
                <a:gd name="connsiteX13" fmla="*/ 5409571 w 7955909"/>
                <a:gd name="connsiteY13" fmla="*/ 1236324 h 3671597"/>
                <a:gd name="connsiteX14" fmla="*/ 5243785 w 7955909"/>
                <a:gd name="connsiteY14" fmla="*/ 1389830 h 3671597"/>
                <a:gd name="connsiteX15" fmla="*/ 3937542 w 7955909"/>
                <a:gd name="connsiteY15" fmla="*/ 456875 h 3671597"/>
                <a:gd name="connsiteX16" fmla="*/ 763189 w 7955909"/>
                <a:gd name="connsiteY16" fmla="*/ 1493978 h 3671597"/>
                <a:gd name="connsiteX0" fmla="*/ 763188 w 7955909"/>
                <a:gd name="connsiteY0" fmla="*/ 1389832 h 3671599"/>
                <a:gd name="connsiteX1" fmla="*/ 1622171 w 7955909"/>
                <a:gd name="connsiteY1" fmla="*/ 2362198 h 3671599"/>
                <a:gd name="connsiteX2" fmla="*/ 1437444 w 7955909"/>
                <a:gd name="connsiteY2" fmla="*/ 2408380 h 3671599"/>
                <a:gd name="connsiteX3" fmla="*/ 105981 w 7955909"/>
                <a:gd name="connsiteY3" fmla="*/ 954204 h 3671599"/>
                <a:gd name="connsiteX4" fmla="*/ 0 w 7955909"/>
                <a:gd name="connsiteY4" fmla="*/ 1966349 h 3671599"/>
                <a:gd name="connsiteX5" fmla="*/ 1206534 w 7955909"/>
                <a:gd name="connsiteY5" fmla="*/ 3138053 h 3671599"/>
                <a:gd name="connsiteX6" fmla="*/ 2009594 w 7955909"/>
                <a:gd name="connsiteY6" fmla="*/ 3621010 h 3671599"/>
                <a:gd name="connsiteX7" fmla="*/ 7897471 w 7955909"/>
                <a:gd name="connsiteY7" fmla="*/ 3671599 h 3671599"/>
                <a:gd name="connsiteX8" fmla="*/ 7955909 w 7955909"/>
                <a:gd name="connsiteY8" fmla="*/ 2249419 h 3671599"/>
                <a:gd name="connsiteX9" fmla="*/ 5940256 w 7955909"/>
                <a:gd name="connsiteY9" fmla="*/ 689425 h 3671599"/>
                <a:gd name="connsiteX10" fmla="*/ 4485444 w 7955909"/>
                <a:gd name="connsiteY10" fmla="*/ 182417 h 3671599"/>
                <a:gd name="connsiteX11" fmla="*/ 3814661 w 7955909"/>
                <a:gd name="connsiteY11" fmla="*/ 1 h 3671599"/>
                <a:gd name="connsiteX12" fmla="*/ 3902787 w 7955909"/>
                <a:gd name="connsiteY12" fmla="*/ 178139 h 3671599"/>
                <a:gd name="connsiteX13" fmla="*/ 5409571 w 7955909"/>
                <a:gd name="connsiteY13" fmla="*/ 1236326 h 3671599"/>
                <a:gd name="connsiteX14" fmla="*/ 5243785 w 7955909"/>
                <a:gd name="connsiteY14" fmla="*/ 1389832 h 3671599"/>
                <a:gd name="connsiteX15" fmla="*/ 3937542 w 7955909"/>
                <a:gd name="connsiteY15" fmla="*/ 456877 h 3671599"/>
                <a:gd name="connsiteX16" fmla="*/ 763188 w 7955909"/>
                <a:gd name="connsiteY16" fmla="*/ 1389832 h 367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55909" h="3671599">
                  <a:moveTo>
                    <a:pt x="763188" y="1389832"/>
                  </a:moveTo>
                  <a:lnTo>
                    <a:pt x="1622171" y="2362198"/>
                  </a:lnTo>
                  <a:lnTo>
                    <a:pt x="1437444" y="2408380"/>
                  </a:lnTo>
                  <a:lnTo>
                    <a:pt x="105981" y="954204"/>
                  </a:lnTo>
                  <a:lnTo>
                    <a:pt x="0" y="1966349"/>
                  </a:lnTo>
                  <a:lnTo>
                    <a:pt x="1206534" y="3138053"/>
                  </a:lnTo>
                  <a:lnTo>
                    <a:pt x="2009594" y="3621010"/>
                  </a:lnTo>
                  <a:lnTo>
                    <a:pt x="7897471" y="3671599"/>
                  </a:lnTo>
                  <a:lnTo>
                    <a:pt x="7955909" y="2249419"/>
                  </a:lnTo>
                  <a:lnTo>
                    <a:pt x="5940256" y="689425"/>
                  </a:lnTo>
                  <a:lnTo>
                    <a:pt x="4485444" y="182417"/>
                  </a:lnTo>
                  <a:lnTo>
                    <a:pt x="3814661" y="1"/>
                  </a:lnTo>
                  <a:lnTo>
                    <a:pt x="3902787" y="178139"/>
                  </a:lnTo>
                  <a:lnTo>
                    <a:pt x="5409571" y="1236326"/>
                  </a:lnTo>
                  <a:lnTo>
                    <a:pt x="5243785" y="1389832"/>
                  </a:lnTo>
                  <a:lnTo>
                    <a:pt x="3937542" y="456877"/>
                  </a:lnTo>
                  <a:lnTo>
                    <a:pt x="763188" y="1389832"/>
                  </a:lnTo>
                  <a:close/>
                </a:path>
              </a:pathLst>
            </a:custGeom>
            <a:solidFill>
              <a:srgbClr val="0070C0">
                <a:alpha val="20000"/>
              </a:srgb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477"/>
            </a:p>
          </p:txBody>
        </p:sp>
        <p:cxnSp>
          <p:nvCxnSpPr>
            <p:cNvPr id="8" name="Straight Arrow Connector 7">
              <a:extLst>
                <a:ext uri="{FF2B5EF4-FFF2-40B4-BE49-F238E27FC236}">
                  <a16:creationId xmlns:a16="http://schemas.microsoft.com/office/drawing/2014/main" id="{263961DE-2B6A-4AA0-A04F-8A039309E792}"/>
                </a:ext>
              </a:extLst>
            </p:cNvPr>
            <p:cNvCxnSpPr>
              <a:cxnSpLocks/>
            </p:cNvCxnSpPr>
            <p:nvPr/>
          </p:nvCxnSpPr>
          <p:spPr>
            <a:xfrm rot="378825" flipV="1">
              <a:off x="7400969" y="4168008"/>
              <a:ext cx="166087" cy="325619"/>
            </a:xfrm>
            <a:prstGeom prst="straightConnector1">
              <a:avLst/>
            </a:prstGeom>
            <a:ln w="444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C0F3920-787E-42D0-ADDB-D18265F4332E}"/>
                </a:ext>
              </a:extLst>
            </p:cNvPr>
            <p:cNvCxnSpPr>
              <a:cxnSpLocks/>
            </p:cNvCxnSpPr>
            <p:nvPr/>
          </p:nvCxnSpPr>
          <p:spPr>
            <a:xfrm rot="378825" flipV="1">
              <a:off x="5898229" y="4655489"/>
              <a:ext cx="206863" cy="310474"/>
            </a:xfrm>
            <a:prstGeom prst="straightConnector1">
              <a:avLst/>
            </a:prstGeom>
            <a:ln w="444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0" name="Text Box 5">
              <a:extLst>
                <a:ext uri="{FF2B5EF4-FFF2-40B4-BE49-F238E27FC236}">
                  <a16:creationId xmlns:a16="http://schemas.microsoft.com/office/drawing/2014/main" id="{689EAC74-5B45-446E-8EC9-07A2ED415649}"/>
                </a:ext>
              </a:extLst>
            </p:cNvPr>
            <p:cNvSpPr txBox="1">
              <a:spLocks noChangeArrowheads="1"/>
            </p:cNvSpPr>
            <p:nvPr/>
          </p:nvSpPr>
          <p:spPr bwMode="auto">
            <a:xfrm rot="20408505">
              <a:off x="6250468" y="4449887"/>
              <a:ext cx="1210845" cy="328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9490" tIns="39745" rIns="79490" bIns="39745" numCol="1" anchor="t" anchorCtr="0" compatLnSpc="1">
              <a:prstTxWarp prst="textNoShape">
                <a:avLst/>
              </a:prstTxWarp>
            </a:bodyPr>
            <a:lstStyle/>
            <a:p>
              <a:pPr defTabSz="794883" eaLnBrk="0" hangingPunct="0"/>
              <a:r>
                <a:rPr lang="en-US" altLang="en-US" sz="1043" b="1">
                  <a:solidFill>
                    <a:srgbClr val="00B0F0"/>
                  </a:solidFill>
                  <a:latin typeface="Calibri" panose="020F0502020204030204" pitchFamily="34" charset="0"/>
                  <a:ea typeface="Calibri" panose="020F0502020204030204" pitchFamily="34" charset="0"/>
                  <a:cs typeface="Times New Roman" panose="02020603050405020304" pitchFamily="18" charset="0"/>
                </a:rPr>
                <a:t>Hydraulic Jump</a:t>
              </a:r>
              <a:endParaRPr lang="en-US" altLang="en-US" sz="3477"/>
            </a:p>
          </p:txBody>
        </p:sp>
      </p:grpSp>
      <p:sp>
        <p:nvSpPr>
          <p:cNvPr id="15" name="TextBox 14">
            <a:extLst>
              <a:ext uri="{FF2B5EF4-FFF2-40B4-BE49-F238E27FC236}">
                <a16:creationId xmlns:a16="http://schemas.microsoft.com/office/drawing/2014/main" id="{4A8B21CB-DD9D-499A-9469-D55A4267841A}"/>
              </a:ext>
            </a:extLst>
          </p:cNvPr>
          <p:cNvSpPr txBox="1"/>
          <p:nvPr/>
        </p:nvSpPr>
        <p:spPr>
          <a:xfrm>
            <a:off x="265232" y="1392513"/>
            <a:ext cx="5246266" cy="2308324"/>
          </a:xfrm>
          <a:prstGeom prst="rect">
            <a:avLst/>
          </a:prstGeom>
          <a:noFill/>
        </p:spPr>
        <p:txBody>
          <a:bodyPr wrap="square" rtlCol="0">
            <a:spAutoFit/>
          </a:bodyPr>
          <a:lstStyle/>
          <a:p>
            <a:pPr marL="403225" indent="-403225">
              <a:buFont typeface="Wingdings" panose="05000000000000000000" pitchFamily="2" charset="2"/>
              <a:buChar char="q"/>
            </a:pPr>
            <a:r>
              <a:rPr lang="en-US"/>
              <a:t>Existing lignite layers exacerbate the potential for undesirable hydraulic pressures during high flows.</a:t>
            </a:r>
          </a:p>
          <a:p>
            <a:pPr marL="403225" indent="-403225">
              <a:buFont typeface="Wingdings" panose="05000000000000000000" pitchFamily="2" charset="2"/>
              <a:buChar char="q"/>
            </a:pPr>
            <a:endParaRPr lang="en-US"/>
          </a:p>
          <a:p>
            <a:pPr marL="403225" indent="-403225">
              <a:buFont typeface="Wingdings" panose="05000000000000000000" pitchFamily="2" charset="2"/>
              <a:buChar char="q"/>
            </a:pPr>
            <a:r>
              <a:rPr lang="en-US"/>
              <a:t>These hydraulic pressures can result in enough force on the bottom of the spillway concrete in the lower chute to heave a slab.</a:t>
            </a:r>
          </a:p>
          <a:p>
            <a:endParaRPr lang="en-US"/>
          </a:p>
        </p:txBody>
      </p:sp>
      <p:cxnSp>
        <p:nvCxnSpPr>
          <p:cNvPr id="6" name="Straight Arrow Connector 5">
            <a:extLst>
              <a:ext uri="{FF2B5EF4-FFF2-40B4-BE49-F238E27FC236}">
                <a16:creationId xmlns:a16="http://schemas.microsoft.com/office/drawing/2014/main" id="{078B8B4D-FF44-4E4F-A898-010BF81B2709}"/>
              </a:ext>
            </a:extLst>
          </p:cNvPr>
          <p:cNvCxnSpPr/>
          <p:nvPr/>
        </p:nvCxnSpPr>
        <p:spPr>
          <a:xfrm>
            <a:off x="7471611" y="3876906"/>
            <a:ext cx="866273" cy="0"/>
          </a:xfrm>
          <a:prstGeom prst="straightConnector1">
            <a:avLst/>
          </a:prstGeom>
          <a:ln w="666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3C2D033-3DF4-49A0-AE0D-86885F15EDF7}"/>
              </a:ext>
            </a:extLst>
          </p:cNvPr>
          <p:cNvCxnSpPr>
            <a:cxnSpLocks/>
            <a:endCxn id="7" idx="12"/>
          </p:cNvCxnSpPr>
          <p:nvPr/>
        </p:nvCxnSpPr>
        <p:spPr>
          <a:xfrm flipH="1">
            <a:off x="9960166" y="2981094"/>
            <a:ext cx="567466" cy="426227"/>
          </a:xfrm>
          <a:prstGeom prst="straightConnector1">
            <a:avLst/>
          </a:prstGeom>
          <a:ln w="666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8009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69A96-6DD1-4923-B1E9-37D549500E1D}"/>
              </a:ext>
            </a:extLst>
          </p:cNvPr>
          <p:cNvSpPr>
            <a:spLocks noGrp="1"/>
          </p:cNvSpPr>
          <p:nvPr>
            <p:ph type="title"/>
          </p:nvPr>
        </p:nvSpPr>
        <p:spPr>
          <a:xfrm>
            <a:off x="298824" y="173283"/>
            <a:ext cx="11176000" cy="547479"/>
          </a:xfrm>
        </p:spPr>
        <p:txBody>
          <a:bodyPr/>
          <a:lstStyle/>
          <a:p>
            <a:pPr algn="ctr"/>
            <a:r>
              <a:rPr lang="en-US" dirty="0">
                <a:solidFill>
                  <a:schemeClr val="tx1"/>
                </a:solidFill>
              </a:rPr>
              <a:t>Overtopping of spillway chute walls concern (PFM 42)</a:t>
            </a:r>
          </a:p>
        </p:txBody>
      </p:sp>
      <p:pic>
        <p:nvPicPr>
          <p:cNvPr id="4" name="Picture 3">
            <a:extLst>
              <a:ext uri="{FF2B5EF4-FFF2-40B4-BE49-F238E27FC236}">
                <a16:creationId xmlns:a16="http://schemas.microsoft.com/office/drawing/2014/main" id="{B5F292BB-723B-46BA-873C-8E5A69E5AC3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436421" y="979736"/>
            <a:ext cx="6417273" cy="5704981"/>
          </a:xfrm>
          <a:prstGeom prst="rect">
            <a:avLst/>
          </a:prstGeom>
          <a:ln>
            <a:solidFill>
              <a:schemeClr val="tx1"/>
            </a:solidFill>
          </a:ln>
        </p:spPr>
      </p:pic>
      <p:pic>
        <p:nvPicPr>
          <p:cNvPr id="6" name="Picture 5">
            <a:extLst>
              <a:ext uri="{FF2B5EF4-FFF2-40B4-BE49-F238E27FC236}">
                <a16:creationId xmlns:a16="http://schemas.microsoft.com/office/drawing/2014/main" id="{DC3FEC9F-F355-43F6-B133-4BD55894066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74494" y="1023555"/>
            <a:ext cx="4208544" cy="3156408"/>
          </a:xfrm>
          <a:prstGeom prst="rect">
            <a:avLst/>
          </a:prstGeom>
          <a:ln>
            <a:solidFill>
              <a:schemeClr val="tx1"/>
            </a:solidFill>
          </a:ln>
        </p:spPr>
      </p:pic>
      <p:pic>
        <p:nvPicPr>
          <p:cNvPr id="8" name="Picture 7">
            <a:extLst>
              <a:ext uri="{FF2B5EF4-FFF2-40B4-BE49-F238E27FC236}">
                <a16:creationId xmlns:a16="http://schemas.microsoft.com/office/drawing/2014/main" id="{29A685E6-1ED8-491B-A967-F722BFD81AA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154983" y="2872292"/>
            <a:ext cx="2859319" cy="3812425"/>
          </a:xfrm>
          <a:prstGeom prst="rect">
            <a:avLst/>
          </a:prstGeom>
          <a:ln>
            <a:solidFill>
              <a:schemeClr val="tx1"/>
            </a:solidFill>
          </a:ln>
        </p:spPr>
      </p:pic>
      <p:sp>
        <p:nvSpPr>
          <p:cNvPr id="9" name="Rectangle 8">
            <a:extLst>
              <a:ext uri="{FF2B5EF4-FFF2-40B4-BE49-F238E27FC236}">
                <a16:creationId xmlns:a16="http://schemas.microsoft.com/office/drawing/2014/main" id="{4FBCA2E2-2787-4472-A106-71E3D3F8742F}"/>
              </a:ext>
            </a:extLst>
          </p:cNvPr>
          <p:cNvSpPr/>
          <p:nvPr/>
        </p:nvSpPr>
        <p:spPr>
          <a:xfrm>
            <a:off x="9969178" y="6142972"/>
            <a:ext cx="1789471" cy="285136"/>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1334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02A2B36-E2A8-40AB-A1C5-33CAF7B91B8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08824" y="2788882"/>
            <a:ext cx="4425244" cy="3135651"/>
          </a:xfrm>
          <a:prstGeom prst="rect">
            <a:avLst/>
          </a:prstGeom>
        </p:spPr>
      </p:pic>
      <p:pic>
        <p:nvPicPr>
          <p:cNvPr id="4" name="Picture 3">
            <a:extLst>
              <a:ext uri="{FF2B5EF4-FFF2-40B4-BE49-F238E27FC236}">
                <a16:creationId xmlns:a16="http://schemas.microsoft.com/office/drawing/2014/main" id="{B4D400C6-CFE0-4F01-99F5-9D0AB7E7175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6077" y="2788882"/>
            <a:ext cx="5782445" cy="3135651"/>
          </a:xfrm>
          <a:prstGeom prst="rect">
            <a:avLst/>
          </a:prstGeom>
        </p:spPr>
      </p:pic>
      <p:sp>
        <p:nvSpPr>
          <p:cNvPr id="19" name="Title 1">
            <a:extLst>
              <a:ext uri="{FF2B5EF4-FFF2-40B4-BE49-F238E27FC236}">
                <a16:creationId xmlns:a16="http://schemas.microsoft.com/office/drawing/2014/main" id="{AC4BACD7-27AC-4B74-B0A6-AC73D4AD1F97}"/>
              </a:ext>
            </a:extLst>
          </p:cNvPr>
          <p:cNvSpPr>
            <a:spLocks noGrp="1"/>
          </p:cNvSpPr>
          <p:nvPr>
            <p:ph type="title"/>
          </p:nvPr>
        </p:nvSpPr>
        <p:spPr>
          <a:xfrm>
            <a:off x="320339" y="136884"/>
            <a:ext cx="11176000" cy="806451"/>
          </a:xfrm>
        </p:spPr>
        <p:txBody>
          <a:bodyPr/>
          <a:lstStyle/>
          <a:p>
            <a:pPr algn="ctr"/>
            <a:r>
              <a:rPr lang="en-US" sz="2000" dirty="0"/>
              <a:t>Overtopping of spillway abutment monoliths concern (PFM 41)</a:t>
            </a:r>
          </a:p>
        </p:txBody>
      </p:sp>
      <p:sp>
        <p:nvSpPr>
          <p:cNvPr id="20" name="TextBox 19">
            <a:extLst>
              <a:ext uri="{FF2B5EF4-FFF2-40B4-BE49-F238E27FC236}">
                <a16:creationId xmlns:a16="http://schemas.microsoft.com/office/drawing/2014/main" id="{17FD30D1-520E-425C-B5A3-2D702A450358}"/>
              </a:ext>
            </a:extLst>
          </p:cNvPr>
          <p:cNvSpPr txBox="1"/>
          <p:nvPr/>
        </p:nvSpPr>
        <p:spPr>
          <a:xfrm>
            <a:off x="2463323" y="5924533"/>
            <a:ext cx="3547616" cy="369332"/>
          </a:xfrm>
          <a:prstGeom prst="rect">
            <a:avLst/>
          </a:prstGeom>
          <a:noFill/>
        </p:spPr>
        <p:txBody>
          <a:bodyPr wrap="square" rtlCol="0">
            <a:spAutoFit/>
          </a:bodyPr>
          <a:lstStyle/>
          <a:p>
            <a:r>
              <a:rPr lang="en-US" sz="1800"/>
              <a:t>Looking downstream</a:t>
            </a:r>
          </a:p>
        </p:txBody>
      </p:sp>
      <p:sp>
        <p:nvSpPr>
          <p:cNvPr id="21" name="TextBox 20">
            <a:extLst>
              <a:ext uri="{FF2B5EF4-FFF2-40B4-BE49-F238E27FC236}">
                <a16:creationId xmlns:a16="http://schemas.microsoft.com/office/drawing/2014/main" id="{D99D7C05-0162-4914-A816-E9CCF681A2BA}"/>
              </a:ext>
            </a:extLst>
          </p:cNvPr>
          <p:cNvSpPr txBox="1"/>
          <p:nvPr/>
        </p:nvSpPr>
        <p:spPr>
          <a:xfrm>
            <a:off x="7810405" y="5924533"/>
            <a:ext cx="2998838" cy="369332"/>
          </a:xfrm>
          <a:prstGeom prst="rect">
            <a:avLst/>
          </a:prstGeom>
          <a:noFill/>
        </p:spPr>
        <p:txBody>
          <a:bodyPr wrap="square" rtlCol="0">
            <a:spAutoFit/>
          </a:bodyPr>
          <a:lstStyle/>
          <a:p>
            <a:r>
              <a:rPr lang="en-US" sz="1800"/>
              <a:t>Looking upstream</a:t>
            </a:r>
          </a:p>
        </p:txBody>
      </p:sp>
      <p:sp>
        <p:nvSpPr>
          <p:cNvPr id="22" name="TextBox 21">
            <a:extLst>
              <a:ext uri="{FF2B5EF4-FFF2-40B4-BE49-F238E27FC236}">
                <a16:creationId xmlns:a16="http://schemas.microsoft.com/office/drawing/2014/main" id="{3B6F4713-7921-4297-8F33-ED6FB463BF28}"/>
              </a:ext>
            </a:extLst>
          </p:cNvPr>
          <p:cNvSpPr txBox="1"/>
          <p:nvPr/>
        </p:nvSpPr>
        <p:spPr>
          <a:xfrm>
            <a:off x="382610" y="1046219"/>
            <a:ext cx="11051458" cy="923330"/>
          </a:xfrm>
          <a:prstGeom prst="rect">
            <a:avLst/>
          </a:prstGeom>
          <a:noFill/>
        </p:spPr>
        <p:txBody>
          <a:bodyPr wrap="square" rtlCol="0">
            <a:spAutoFit/>
          </a:bodyPr>
          <a:lstStyle/>
          <a:p>
            <a:pPr marL="344488" indent="-344488">
              <a:buFont typeface="Wingdings" panose="05000000000000000000" pitchFamily="2" charset="2"/>
              <a:buChar char="q"/>
            </a:pPr>
            <a:r>
              <a:rPr lang="en-US" dirty="0"/>
              <a:t>New peak pool elevation would result in overtopping of the abutment monoliths at elevation 1862 LPD.</a:t>
            </a:r>
          </a:p>
          <a:p>
            <a:pPr marL="344488" indent="-344488">
              <a:buFont typeface="Wingdings" panose="05000000000000000000" pitchFamily="2" charset="2"/>
              <a:buChar char="q"/>
            </a:pPr>
            <a:endParaRPr lang="en-US" dirty="0"/>
          </a:p>
          <a:p>
            <a:pPr marL="344488" indent="-344488">
              <a:buFont typeface="Wingdings" panose="05000000000000000000" pitchFamily="2" charset="2"/>
              <a:buChar char="q"/>
            </a:pPr>
            <a:r>
              <a:rPr lang="en-US" dirty="0"/>
              <a:t>Could result in scour downstream of monolith.</a:t>
            </a:r>
          </a:p>
        </p:txBody>
      </p:sp>
      <p:sp>
        <p:nvSpPr>
          <p:cNvPr id="2" name="Oval 1">
            <a:extLst>
              <a:ext uri="{FF2B5EF4-FFF2-40B4-BE49-F238E27FC236}">
                <a16:creationId xmlns:a16="http://schemas.microsoft.com/office/drawing/2014/main" id="{0FEC7114-4AB8-4309-BE4C-B2E3EFC14AEF}"/>
              </a:ext>
            </a:extLst>
          </p:cNvPr>
          <p:cNvSpPr/>
          <p:nvPr/>
        </p:nvSpPr>
        <p:spPr>
          <a:xfrm>
            <a:off x="1633402" y="3659123"/>
            <a:ext cx="2073897" cy="697584"/>
          </a:xfrm>
          <a:prstGeom prst="ellipse">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E53E183-C35F-49A3-AA68-F4AD15691216}"/>
              </a:ext>
            </a:extLst>
          </p:cNvPr>
          <p:cNvSpPr/>
          <p:nvPr/>
        </p:nvSpPr>
        <p:spPr>
          <a:xfrm>
            <a:off x="6952592" y="3289123"/>
            <a:ext cx="2999482" cy="525973"/>
          </a:xfrm>
          <a:prstGeom prst="ellipse">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5012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912F41-F738-470D-B565-A0B439447E8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908604" y="2241269"/>
            <a:ext cx="3776713" cy="2807212"/>
          </a:xfrm>
          <a:prstGeom prst="rect">
            <a:avLst/>
          </a:prstGeom>
          <a:ln>
            <a:solidFill>
              <a:schemeClr val="tx1"/>
            </a:solidFill>
          </a:ln>
        </p:spPr>
      </p:pic>
      <p:sp>
        <p:nvSpPr>
          <p:cNvPr id="2" name="Title 1">
            <a:extLst>
              <a:ext uri="{FF2B5EF4-FFF2-40B4-BE49-F238E27FC236}">
                <a16:creationId xmlns:a16="http://schemas.microsoft.com/office/drawing/2014/main" id="{FBBA9CBB-DBB3-425A-8518-287D2F6F0225}"/>
              </a:ext>
            </a:extLst>
          </p:cNvPr>
          <p:cNvSpPr>
            <a:spLocks noGrp="1"/>
          </p:cNvSpPr>
          <p:nvPr>
            <p:ph type="title"/>
          </p:nvPr>
        </p:nvSpPr>
        <p:spPr>
          <a:xfrm>
            <a:off x="352612" y="121707"/>
            <a:ext cx="11176000" cy="806451"/>
          </a:xfrm>
        </p:spPr>
        <p:txBody>
          <a:bodyPr/>
          <a:lstStyle/>
          <a:p>
            <a:pPr algn="ctr"/>
            <a:r>
              <a:rPr lang="en-US" sz="2800" dirty="0">
                <a:solidFill>
                  <a:schemeClr val="tx1"/>
                </a:solidFill>
              </a:rPr>
              <a:t>Spillway gate failure concern (PFM 37)</a:t>
            </a:r>
          </a:p>
        </p:txBody>
      </p:sp>
      <p:sp>
        <p:nvSpPr>
          <p:cNvPr id="10" name="TextBox 9">
            <a:extLst>
              <a:ext uri="{FF2B5EF4-FFF2-40B4-BE49-F238E27FC236}">
                <a16:creationId xmlns:a16="http://schemas.microsoft.com/office/drawing/2014/main" id="{BD85DFCD-0EE6-48BC-9CFA-5F3BE821C990}"/>
              </a:ext>
            </a:extLst>
          </p:cNvPr>
          <p:cNvSpPr txBox="1"/>
          <p:nvPr/>
        </p:nvSpPr>
        <p:spPr>
          <a:xfrm>
            <a:off x="303547" y="1097996"/>
            <a:ext cx="11520283" cy="1015663"/>
          </a:xfrm>
          <a:prstGeom prst="rect">
            <a:avLst/>
          </a:prstGeom>
          <a:noFill/>
        </p:spPr>
        <p:txBody>
          <a:bodyPr wrap="square" rtlCol="0">
            <a:spAutoFit/>
          </a:bodyPr>
          <a:lstStyle/>
          <a:p>
            <a:pPr marL="344488" indent="-344488">
              <a:buFont typeface="Wingdings" panose="05000000000000000000" pitchFamily="2" charset="2"/>
              <a:buChar char="q"/>
            </a:pPr>
            <a:r>
              <a:rPr lang="en-US" dirty="0"/>
              <a:t>New maximum pool elevation would overtop the Tainter gates.</a:t>
            </a:r>
          </a:p>
          <a:p>
            <a:pPr marL="344488" indent="-344488">
              <a:buFont typeface="Wingdings" panose="05000000000000000000" pitchFamily="2" charset="2"/>
              <a:buChar char="q"/>
            </a:pPr>
            <a:endParaRPr lang="en-US" sz="1200" dirty="0"/>
          </a:p>
          <a:p>
            <a:pPr marL="344488" indent="-344488">
              <a:buFont typeface="Wingdings" panose="05000000000000000000" pitchFamily="2" charset="2"/>
              <a:buChar char="q"/>
            </a:pPr>
            <a:r>
              <a:rPr lang="en-US" dirty="0"/>
              <a:t>The connection of the gates to the piers would be overstressed and could fail.</a:t>
            </a:r>
          </a:p>
        </p:txBody>
      </p:sp>
      <p:pic>
        <p:nvPicPr>
          <p:cNvPr id="5" name="Picture 4">
            <a:extLst>
              <a:ext uri="{FF2B5EF4-FFF2-40B4-BE49-F238E27FC236}">
                <a16:creationId xmlns:a16="http://schemas.microsoft.com/office/drawing/2014/main" id="{94C6D5D1-21CB-489E-82AC-12C4EB83A47B}"/>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465152" y="2241269"/>
            <a:ext cx="2900195" cy="3194331"/>
          </a:xfrm>
          <a:prstGeom prst="rect">
            <a:avLst/>
          </a:prstGeom>
          <a:ln>
            <a:solidFill>
              <a:schemeClr val="tx1"/>
            </a:solidFill>
          </a:ln>
        </p:spPr>
      </p:pic>
      <p:sp>
        <p:nvSpPr>
          <p:cNvPr id="3" name="TextBox 2">
            <a:extLst>
              <a:ext uri="{FF2B5EF4-FFF2-40B4-BE49-F238E27FC236}">
                <a16:creationId xmlns:a16="http://schemas.microsoft.com/office/drawing/2014/main" id="{835545F8-4DE7-4E1A-A96B-38F672B7F6E5}"/>
              </a:ext>
            </a:extLst>
          </p:cNvPr>
          <p:cNvSpPr txBox="1"/>
          <p:nvPr/>
        </p:nvSpPr>
        <p:spPr>
          <a:xfrm>
            <a:off x="676906" y="5459506"/>
            <a:ext cx="2512839" cy="646331"/>
          </a:xfrm>
          <a:prstGeom prst="rect">
            <a:avLst/>
          </a:prstGeom>
          <a:noFill/>
        </p:spPr>
        <p:txBody>
          <a:bodyPr wrap="square" rtlCol="0">
            <a:spAutoFit/>
          </a:bodyPr>
          <a:lstStyle/>
          <a:p>
            <a:pPr algn="ctr"/>
            <a:r>
              <a:rPr lang="en-US" sz="1800"/>
              <a:t>Upstream side of Tainter gate</a:t>
            </a:r>
          </a:p>
        </p:txBody>
      </p:sp>
      <p:sp>
        <p:nvSpPr>
          <p:cNvPr id="12" name="TextBox 11">
            <a:extLst>
              <a:ext uri="{FF2B5EF4-FFF2-40B4-BE49-F238E27FC236}">
                <a16:creationId xmlns:a16="http://schemas.microsoft.com/office/drawing/2014/main" id="{C2BF12C4-6340-4DE3-AFEC-640C8782F7CB}"/>
              </a:ext>
            </a:extLst>
          </p:cNvPr>
          <p:cNvSpPr txBox="1"/>
          <p:nvPr/>
        </p:nvSpPr>
        <p:spPr>
          <a:xfrm>
            <a:off x="8047117" y="5133504"/>
            <a:ext cx="3776713" cy="646331"/>
          </a:xfrm>
          <a:prstGeom prst="rect">
            <a:avLst/>
          </a:prstGeom>
          <a:noFill/>
        </p:spPr>
        <p:txBody>
          <a:bodyPr wrap="square" rtlCol="0">
            <a:spAutoFit/>
          </a:bodyPr>
          <a:lstStyle/>
          <a:p>
            <a:pPr algn="ctr"/>
            <a:r>
              <a:rPr lang="en-US" sz="1800"/>
              <a:t>Image of crest structure with potential failure point circled in red</a:t>
            </a:r>
          </a:p>
        </p:txBody>
      </p:sp>
      <p:pic>
        <p:nvPicPr>
          <p:cNvPr id="6" name="Picture 5">
            <a:extLst>
              <a:ext uri="{FF2B5EF4-FFF2-40B4-BE49-F238E27FC236}">
                <a16:creationId xmlns:a16="http://schemas.microsoft.com/office/drawing/2014/main" id="{B5A64097-67D2-F275-057A-53595950B0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9013" y="2241814"/>
            <a:ext cx="4258381" cy="3193786"/>
          </a:xfrm>
          <a:prstGeom prst="rect">
            <a:avLst/>
          </a:prstGeom>
        </p:spPr>
      </p:pic>
      <p:sp>
        <p:nvSpPr>
          <p:cNvPr id="7" name="TextBox 6">
            <a:extLst>
              <a:ext uri="{FF2B5EF4-FFF2-40B4-BE49-F238E27FC236}">
                <a16:creationId xmlns:a16="http://schemas.microsoft.com/office/drawing/2014/main" id="{3585D722-8F88-A761-A4F4-7537C2324543}"/>
              </a:ext>
            </a:extLst>
          </p:cNvPr>
          <p:cNvSpPr txBox="1"/>
          <p:nvPr/>
        </p:nvSpPr>
        <p:spPr>
          <a:xfrm>
            <a:off x="4355084" y="5526289"/>
            <a:ext cx="2512839" cy="646331"/>
          </a:xfrm>
          <a:prstGeom prst="rect">
            <a:avLst/>
          </a:prstGeom>
          <a:noFill/>
        </p:spPr>
        <p:txBody>
          <a:bodyPr wrap="square" rtlCol="0">
            <a:spAutoFit/>
          </a:bodyPr>
          <a:lstStyle/>
          <a:p>
            <a:pPr algn="ctr"/>
            <a:r>
              <a:rPr lang="en-US" sz="1800"/>
              <a:t>Downstream side of gate and trunnion hub</a:t>
            </a:r>
          </a:p>
        </p:txBody>
      </p:sp>
      <p:sp>
        <p:nvSpPr>
          <p:cNvPr id="4" name="Oval 3">
            <a:extLst>
              <a:ext uri="{FF2B5EF4-FFF2-40B4-BE49-F238E27FC236}">
                <a16:creationId xmlns:a16="http://schemas.microsoft.com/office/drawing/2014/main" id="{15F345FA-AF87-112B-28FE-7C2D5CEA50E2}"/>
              </a:ext>
            </a:extLst>
          </p:cNvPr>
          <p:cNvSpPr/>
          <p:nvPr/>
        </p:nvSpPr>
        <p:spPr>
          <a:xfrm>
            <a:off x="9283849" y="3076768"/>
            <a:ext cx="791977" cy="502088"/>
          </a:xfrm>
          <a:prstGeom prst="ellipse">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6630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E9474-07F8-BAAD-7FDF-ADEC68940F73}"/>
              </a:ext>
            </a:extLst>
          </p:cNvPr>
          <p:cNvSpPr>
            <a:spLocks noGrp="1"/>
          </p:cNvSpPr>
          <p:nvPr>
            <p:ph type="title"/>
          </p:nvPr>
        </p:nvSpPr>
        <p:spPr>
          <a:xfrm>
            <a:off x="266700" y="2286001"/>
            <a:ext cx="5110370" cy="1285874"/>
          </a:xfrm>
          <a:ln>
            <a:solidFill>
              <a:srgbClr val="FFC000"/>
            </a:solidFill>
          </a:ln>
        </p:spPr>
        <p:txBody>
          <a:bodyPr/>
          <a:lstStyle/>
          <a:p>
            <a:r>
              <a:rPr lang="en-US">
                <a:solidFill>
                  <a:srgbClr val="FFC000"/>
                </a:solidFill>
                <a:latin typeface="Arial"/>
                <a:ea typeface="ＭＳ Ｐゴシック"/>
                <a:cs typeface="Arial"/>
              </a:rPr>
              <a:t>Project overview</a:t>
            </a:r>
            <a:endParaRPr lang="en-US">
              <a:solidFill>
                <a:srgbClr val="FFC000"/>
              </a:solidFill>
            </a:endParaRPr>
          </a:p>
        </p:txBody>
      </p:sp>
      <p:pic>
        <p:nvPicPr>
          <p:cNvPr id="3" name="Picture 2">
            <a:extLst>
              <a:ext uri="{FF2B5EF4-FFF2-40B4-BE49-F238E27FC236}">
                <a16:creationId xmlns:a16="http://schemas.microsoft.com/office/drawing/2014/main" id="{9A133950-35A6-97A4-E810-41B5B2934B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734878" y="854730"/>
            <a:ext cx="5903844" cy="5148539"/>
          </a:xfrm>
          <a:prstGeom prst="rect">
            <a:avLst/>
          </a:prstGeom>
        </p:spPr>
      </p:pic>
    </p:spTree>
    <p:extLst>
      <p:ext uri="{BB962C8B-B14F-4D97-AF65-F5344CB8AC3E}">
        <p14:creationId xmlns:p14="http://schemas.microsoft.com/office/powerpoint/2010/main" val="19468079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E9474-07F8-BAAD-7FDF-ADEC68940F73}"/>
              </a:ext>
            </a:extLst>
          </p:cNvPr>
          <p:cNvSpPr>
            <a:spLocks noGrp="1"/>
          </p:cNvSpPr>
          <p:nvPr>
            <p:ph type="title"/>
          </p:nvPr>
        </p:nvSpPr>
        <p:spPr>
          <a:ln>
            <a:solidFill>
              <a:srgbClr val="FFC000"/>
            </a:solidFill>
          </a:ln>
        </p:spPr>
        <p:txBody>
          <a:bodyPr/>
          <a:lstStyle/>
          <a:p>
            <a:r>
              <a:rPr lang="en-US" dirty="0">
                <a:solidFill>
                  <a:srgbClr val="FFC000"/>
                </a:solidFill>
                <a:latin typeface="Arial"/>
                <a:ea typeface="ＭＳ Ｐゴシック"/>
                <a:cs typeface="Arial"/>
              </a:rPr>
              <a:t>proposed modifications and Schedule</a:t>
            </a:r>
            <a:endParaRPr lang="en-US" dirty="0"/>
          </a:p>
        </p:txBody>
      </p:sp>
    </p:spTree>
    <p:extLst>
      <p:ext uri="{BB962C8B-B14F-4D97-AF65-F5344CB8AC3E}">
        <p14:creationId xmlns:p14="http://schemas.microsoft.com/office/powerpoint/2010/main" val="4260318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7375BF08-8DB5-4E7B-B3B9-A6FEBB4D2E95}"/>
              </a:ext>
            </a:extLst>
          </p:cNvPr>
          <p:cNvGrpSpPr/>
          <p:nvPr/>
        </p:nvGrpSpPr>
        <p:grpSpPr>
          <a:xfrm>
            <a:off x="1972295" y="1345927"/>
            <a:ext cx="8081530" cy="4924858"/>
            <a:chOff x="1352392" y="1032785"/>
            <a:chExt cx="9296400" cy="5665196"/>
          </a:xfrm>
        </p:grpSpPr>
        <p:pic>
          <p:nvPicPr>
            <p:cNvPr id="2049" name="Picture 1">
              <a:extLst>
                <a:ext uri="{FF2B5EF4-FFF2-40B4-BE49-F238E27FC236}">
                  <a16:creationId xmlns:a16="http://schemas.microsoft.com/office/drawing/2014/main" id="{621E2F51-F8AC-43E5-B79D-1554DFA717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392" y="1032785"/>
              <a:ext cx="9296400" cy="5634433"/>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Shape 11">
              <a:extLst>
                <a:ext uri="{FF2B5EF4-FFF2-40B4-BE49-F238E27FC236}">
                  <a16:creationId xmlns:a16="http://schemas.microsoft.com/office/drawing/2014/main" id="{C668EC8A-FCC8-445A-8388-BC819842EFEB}"/>
                </a:ext>
              </a:extLst>
            </p:cNvPr>
            <p:cNvSpPr/>
            <p:nvPr/>
          </p:nvSpPr>
          <p:spPr>
            <a:xfrm>
              <a:off x="5170903" y="3823261"/>
              <a:ext cx="5477889" cy="2874720"/>
            </a:xfrm>
            <a:custGeom>
              <a:avLst/>
              <a:gdLst>
                <a:gd name="connsiteX0" fmla="*/ 877455 w 7028873"/>
                <a:gd name="connsiteY0" fmla="*/ 1560945 h 3980873"/>
                <a:gd name="connsiteX1" fmla="*/ 1736437 w 7028873"/>
                <a:gd name="connsiteY1" fmla="*/ 2429163 h 3980873"/>
                <a:gd name="connsiteX2" fmla="*/ 1551710 w 7028873"/>
                <a:gd name="connsiteY2" fmla="*/ 2475345 h 3980873"/>
                <a:gd name="connsiteX3" fmla="*/ 83128 w 7028873"/>
                <a:gd name="connsiteY3" fmla="*/ 1034473 h 3980873"/>
                <a:gd name="connsiteX4" fmla="*/ 0 w 7028873"/>
                <a:gd name="connsiteY4" fmla="*/ 1995054 h 3980873"/>
                <a:gd name="connsiteX5" fmla="*/ 1320800 w 7028873"/>
                <a:gd name="connsiteY5" fmla="*/ 3205018 h 3980873"/>
                <a:gd name="connsiteX6" fmla="*/ 2752437 w 7028873"/>
                <a:gd name="connsiteY6" fmla="*/ 3879273 h 3980873"/>
                <a:gd name="connsiteX7" fmla="*/ 2927928 w 7028873"/>
                <a:gd name="connsiteY7" fmla="*/ 3980873 h 3980873"/>
                <a:gd name="connsiteX8" fmla="*/ 7028873 w 7028873"/>
                <a:gd name="connsiteY8" fmla="*/ 3980873 h 3980873"/>
                <a:gd name="connsiteX9" fmla="*/ 6991928 w 7028873"/>
                <a:gd name="connsiteY9" fmla="*/ 1302327 h 3980873"/>
                <a:gd name="connsiteX10" fmla="*/ 5837382 w 7028873"/>
                <a:gd name="connsiteY10" fmla="*/ 785091 h 3980873"/>
                <a:gd name="connsiteX11" fmla="*/ 4599710 w 7028873"/>
                <a:gd name="connsiteY11" fmla="*/ 249382 h 3980873"/>
                <a:gd name="connsiteX12" fmla="*/ 3140364 w 7028873"/>
                <a:gd name="connsiteY12" fmla="*/ 0 h 3980873"/>
                <a:gd name="connsiteX13" fmla="*/ 3491346 w 7028873"/>
                <a:gd name="connsiteY13" fmla="*/ 369454 h 3980873"/>
                <a:gd name="connsiteX14" fmla="*/ 4895273 w 7028873"/>
                <a:gd name="connsiteY14" fmla="*/ 1006763 h 3980873"/>
                <a:gd name="connsiteX15" fmla="*/ 4775200 w 7028873"/>
                <a:gd name="connsiteY15" fmla="*/ 1173018 h 3980873"/>
                <a:gd name="connsiteX16" fmla="*/ 3537528 w 7028873"/>
                <a:gd name="connsiteY16" fmla="*/ 600363 h 3980873"/>
                <a:gd name="connsiteX17" fmla="*/ 877455 w 7028873"/>
                <a:gd name="connsiteY17" fmla="*/ 1560945 h 3980873"/>
                <a:gd name="connsiteX0" fmla="*/ 877455 w 7028873"/>
                <a:gd name="connsiteY0" fmla="*/ 1560945 h 3980873"/>
                <a:gd name="connsiteX1" fmla="*/ 1736437 w 7028873"/>
                <a:gd name="connsiteY1" fmla="*/ 2429163 h 3980873"/>
                <a:gd name="connsiteX2" fmla="*/ 1551710 w 7028873"/>
                <a:gd name="connsiteY2" fmla="*/ 2475345 h 3980873"/>
                <a:gd name="connsiteX3" fmla="*/ 83128 w 7028873"/>
                <a:gd name="connsiteY3" fmla="*/ 1034473 h 3980873"/>
                <a:gd name="connsiteX4" fmla="*/ 0 w 7028873"/>
                <a:gd name="connsiteY4" fmla="*/ 1995054 h 3980873"/>
                <a:gd name="connsiteX5" fmla="*/ 1320800 w 7028873"/>
                <a:gd name="connsiteY5" fmla="*/ 3205018 h 3980873"/>
                <a:gd name="connsiteX6" fmla="*/ 2752437 w 7028873"/>
                <a:gd name="connsiteY6" fmla="*/ 3879273 h 3980873"/>
                <a:gd name="connsiteX7" fmla="*/ 2927928 w 7028873"/>
                <a:gd name="connsiteY7" fmla="*/ 3980873 h 3980873"/>
                <a:gd name="connsiteX8" fmla="*/ 7028873 w 7028873"/>
                <a:gd name="connsiteY8" fmla="*/ 3980873 h 3980873"/>
                <a:gd name="connsiteX9" fmla="*/ 6991928 w 7028873"/>
                <a:gd name="connsiteY9" fmla="*/ 1302327 h 3980873"/>
                <a:gd name="connsiteX10" fmla="*/ 5837382 w 7028873"/>
                <a:gd name="connsiteY10" fmla="*/ 785091 h 3980873"/>
                <a:gd name="connsiteX11" fmla="*/ 4599710 w 7028873"/>
                <a:gd name="connsiteY11" fmla="*/ 249382 h 3980873"/>
                <a:gd name="connsiteX12" fmla="*/ 3140364 w 7028873"/>
                <a:gd name="connsiteY12" fmla="*/ 0 h 3980873"/>
                <a:gd name="connsiteX13" fmla="*/ 3491346 w 7028873"/>
                <a:gd name="connsiteY13" fmla="*/ 369454 h 3980873"/>
                <a:gd name="connsiteX14" fmla="*/ 4895273 w 7028873"/>
                <a:gd name="connsiteY14" fmla="*/ 1006763 h 3980873"/>
                <a:gd name="connsiteX15" fmla="*/ 4775200 w 7028873"/>
                <a:gd name="connsiteY15" fmla="*/ 1173018 h 3980873"/>
                <a:gd name="connsiteX16" fmla="*/ 3537528 w 7028873"/>
                <a:gd name="connsiteY16" fmla="*/ 600363 h 3980873"/>
                <a:gd name="connsiteX17" fmla="*/ 877455 w 7028873"/>
                <a:gd name="connsiteY17" fmla="*/ 1560945 h 3980873"/>
                <a:gd name="connsiteX0" fmla="*/ 877455 w 7028873"/>
                <a:gd name="connsiteY0" fmla="*/ 1560945 h 3980873"/>
                <a:gd name="connsiteX1" fmla="*/ 1736437 w 7028873"/>
                <a:gd name="connsiteY1" fmla="*/ 2429163 h 3980873"/>
                <a:gd name="connsiteX2" fmla="*/ 1551710 w 7028873"/>
                <a:gd name="connsiteY2" fmla="*/ 2475345 h 3980873"/>
                <a:gd name="connsiteX3" fmla="*/ 220247 w 7028873"/>
                <a:gd name="connsiteY3" fmla="*/ 1021169 h 3980873"/>
                <a:gd name="connsiteX4" fmla="*/ 0 w 7028873"/>
                <a:gd name="connsiteY4" fmla="*/ 1995054 h 3980873"/>
                <a:gd name="connsiteX5" fmla="*/ 1320800 w 7028873"/>
                <a:gd name="connsiteY5" fmla="*/ 3205018 h 3980873"/>
                <a:gd name="connsiteX6" fmla="*/ 2752437 w 7028873"/>
                <a:gd name="connsiteY6" fmla="*/ 3879273 h 3980873"/>
                <a:gd name="connsiteX7" fmla="*/ 2927928 w 7028873"/>
                <a:gd name="connsiteY7" fmla="*/ 3980873 h 3980873"/>
                <a:gd name="connsiteX8" fmla="*/ 7028873 w 7028873"/>
                <a:gd name="connsiteY8" fmla="*/ 3980873 h 3980873"/>
                <a:gd name="connsiteX9" fmla="*/ 6991928 w 7028873"/>
                <a:gd name="connsiteY9" fmla="*/ 1302327 h 3980873"/>
                <a:gd name="connsiteX10" fmla="*/ 5837382 w 7028873"/>
                <a:gd name="connsiteY10" fmla="*/ 785091 h 3980873"/>
                <a:gd name="connsiteX11" fmla="*/ 4599710 w 7028873"/>
                <a:gd name="connsiteY11" fmla="*/ 249382 h 3980873"/>
                <a:gd name="connsiteX12" fmla="*/ 3140364 w 7028873"/>
                <a:gd name="connsiteY12" fmla="*/ 0 h 3980873"/>
                <a:gd name="connsiteX13" fmla="*/ 3491346 w 7028873"/>
                <a:gd name="connsiteY13" fmla="*/ 369454 h 3980873"/>
                <a:gd name="connsiteX14" fmla="*/ 4895273 w 7028873"/>
                <a:gd name="connsiteY14" fmla="*/ 1006763 h 3980873"/>
                <a:gd name="connsiteX15" fmla="*/ 4775200 w 7028873"/>
                <a:gd name="connsiteY15" fmla="*/ 1173018 h 3980873"/>
                <a:gd name="connsiteX16" fmla="*/ 3537528 w 7028873"/>
                <a:gd name="connsiteY16" fmla="*/ 600363 h 3980873"/>
                <a:gd name="connsiteX17" fmla="*/ 877455 w 7028873"/>
                <a:gd name="connsiteY17" fmla="*/ 1560945 h 3980873"/>
                <a:gd name="connsiteX0" fmla="*/ 763189 w 6914607"/>
                <a:gd name="connsiteY0" fmla="*/ 1560945 h 3980873"/>
                <a:gd name="connsiteX1" fmla="*/ 1622171 w 6914607"/>
                <a:gd name="connsiteY1" fmla="*/ 2429163 h 3980873"/>
                <a:gd name="connsiteX2" fmla="*/ 1437444 w 6914607"/>
                <a:gd name="connsiteY2" fmla="*/ 2475345 h 3980873"/>
                <a:gd name="connsiteX3" fmla="*/ 105981 w 6914607"/>
                <a:gd name="connsiteY3" fmla="*/ 1021169 h 3980873"/>
                <a:gd name="connsiteX4" fmla="*/ 0 w 6914607"/>
                <a:gd name="connsiteY4" fmla="*/ 2033314 h 3980873"/>
                <a:gd name="connsiteX5" fmla="*/ 1206534 w 6914607"/>
                <a:gd name="connsiteY5" fmla="*/ 3205018 h 3980873"/>
                <a:gd name="connsiteX6" fmla="*/ 2638171 w 6914607"/>
                <a:gd name="connsiteY6" fmla="*/ 3879273 h 3980873"/>
                <a:gd name="connsiteX7" fmla="*/ 2813662 w 6914607"/>
                <a:gd name="connsiteY7" fmla="*/ 3980873 h 3980873"/>
                <a:gd name="connsiteX8" fmla="*/ 6914607 w 6914607"/>
                <a:gd name="connsiteY8" fmla="*/ 3980873 h 3980873"/>
                <a:gd name="connsiteX9" fmla="*/ 6877662 w 6914607"/>
                <a:gd name="connsiteY9" fmla="*/ 1302327 h 3980873"/>
                <a:gd name="connsiteX10" fmla="*/ 5723116 w 6914607"/>
                <a:gd name="connsiteY10" fmla="*/ 785091 h 3980873"/>
                <a:gd name="connsiteX11" fmla="*/ 4485444 w 6914607"/>
                <a:gd name="connsiteY11" fmla="*/ 249382 h 3980873"/>
                <a:gd name="connsiteX12" fmla="*/ 3026098 w 6914607"/>
                <a:gd name="connsiteY12" fmla="*/ 0 h 3980873"/>
                <a:gd name="connsiteX13" fmla="*/ 3377080 w 6914607"/>
                <a:gd name="connsiteY13" fmla="*/ 369454 h 3980873"/>
                <a:gd name="connsiteX14" fmla="*/ 4781007 w 6914607"/>
                <a:gd name="connsiteY14" fmla="*/ 1006763 h 3980873"/>
                <a:gd name="connsiteX15" fmla="*/ 4660934 w 6914607"/>
                <a:gd name="connsiteY15" fmla="*/ 1173018 h 3980873"/>
                <a:gd name="connsiteX16" fmla="*/ 3423262 w 6914607"/>
                <a:gd name="connsiteY16" fmla="*/ 600363 h 3980873"/>
                <a:gd name="connsiteX17" fmla="*/ 763189 w 6914607"/>
                <a:gd name="connsiteY17" fmla="*/ 1560945 h 3980873"/>
                <a:gd name="connsiteX0" fmla="*/ 763189 w 6914607"/>
                <a:gd name="connsiteY0" fmla="*/ 1560945 h 3980873"/>
                <a:gd name="connsiteX1" fmla="*/ 1622171 w 6914607"/>
                <a:gd name="connsiteY1" fmla="*/ 2429163 h 3980873"/>
                <a:gd name="connsiteX2" fmla="*/ 1437444 w 6914607"/>
                <a:gd name="connsiteY2" fmla="*/ 2475345 h 3980873"/>
                <a:gd name="connsiteX3" fmla="*/ 105981 w 6914607"/>
                <a:gd name="connsiteY3" fmla="*/ 1021169 h 3980873"/>
                <a:gd name="connsiteX4" fmla="*/ 0 w 6914607"/>
                <a:gd name="connsiteY4" fmla="*/ 2033314 h 3980873"/>
                <a:gd name="connsiteX5" fmla="*/ 1206534 w 6914607"/>
                <a:gd name="connsiteY5" fmla="*/ 3205018 h 3980873"/>
                <a:gd name="connsiteX6" fmla="*/ 2009594 w 6914607"/>
                <a:gd name="connsiteY6" fmla="*/ 3687975 h 3980873"/>
                <a:gd name="connsiteX7" fmla="*/ 2813662 w 6914607"/>
                <a:gd name="connsiteY7" fmla="*/ 3980873 h 3980873"/>
                <a:gd name="connsiteX8" fmla="*/ 6914607 w 6914607"/>
                <a:gd name="connsiteY8" fmla="*/ 3980873 h 3980873"/>
                <a:gd name="connsiteX9" fmla="*/ 6877662 w 6914607"/>
                <a:gd name="connsiteY9" fmla="*/ 1302327 h 3980873"/>
                <a:gd name="connsiteX10" fmla="*/ 5723116 w 6914607"/>
                <a:gd name="connsiteY10" fmla="*/ 785091 h 3980873"/>
                <a:gd name="connsiteX11" fmla="*/ 4485444 w 6914607"/>
                <a:gd name="connsiteY11" fmla="*/ 249382 h 3980873"/>
                <a:gd name="connsiteX12" fmla="*/ 3026098 w 6914607"/>
                <a:gd name="connsiteY12" fmla="*/ 0 h 3980873"/>
                <a:gd name="connsiteX13" fmla="*/ 3377080 w 6914607"/>
                <a:gd name="connsiteY13" fmla="*/ 369454 h 3980873"/>
                <a:gd name="connsiteX14" fmla="*/ 4781007 w 6914607"/>
                <a:gd name="connsiteY14" fmla="*/ 1006763 h 3980873"/>
                <a:gd name="connsiteX15" fmla="*/ 4660934 w 6914607"/>
                <a:gd name="connsiteY15" fmla="*/ 1173018 h 3980873"/>
                <a:gd name="connsiteX16" fmla="*/ 3423262 w 6914607"/>
                <a:gd name="connsiteY16" fmla="*/ 600363 h 3980873"/>
                <a:gd name="connsiteX17" fmla="*/ 763189 w 6914607"/>
                <a:gd name="connsiteY17" fmla="*/ 1560945 h 3980873"/>
                <a:gd name="connsiteX0" fmla="*/ 763189 w 6914607"/>
                <a:gd name="connsiteY0" fmla="*/ 1560945 h 3980873"/>
                <a:gd name="connsiteX1" fmla="*/ 1622171 w 6914607"/>
                <a:gd name="connsiteY1" fmla="*/ 2429163 h 3980873"/>
                <a:gd name="connsiteX2" fmla="*/ 1437444 w 6914607"/>
                <a:gd name="connsiteY2" fmla="*/ 2475345 h 3980873"/>
                <a:gd name="connsiteX3" fmla="*/ 105981 w 6914607"/>
                <a:gd name="connsiteY3" fmla="*/ 1021169 h 3980873"/>
                <a:gd name="connsiteX4" fmla="*/ 0 w 6914607"/>
                <a:gd name="connsiteY4" fmla="*/ 2033314 h 3980873"/>
                <a:gd name="connsiteX5" fmla="*/ 1206534 w 6914607"/>
                <a:gd name="connsiteY5" fmla="*/ 3205018 h 3980873"/>
                <a:gd name="connsiteX6" fmla="*/ 2009594 w 6914607"/>
                <a:gd name="connsiteY6" fmla="*/ 3687975 h 3980873"/>
                <a:gd name="connsiteX7" fmla="*/ 6914607 w 6914607"/>
                <a:gd name="connsiteY7" fmla="*/ 3980873 h 3980873"/>
                <a:gd name="connsiteX8" fmla="*/ 6877662 w 6914607"/>
                <a:gd name="connsiteY8" fmla="*/ 1302327 h 3980873"/>
                <a:gd name="connsiteX9" fmla="*/ 5723116 w 6914607"/>
                <a:gd name="connsiteY9" fmla="*/ 785091 h 3980873"/>
                <a:gd name="connsiteX10" fmla="*/ 4485444 w 6914607"/>
                <a:gd name="connsiteY10" fmla="*/ 249382 h 3980873"/>
                <a:gd name="connsiteX11" fmla="*/ 3026098 w 6914607"/>
                <a:gd name="connsiteY11" fmla="*/ 0 h 3980873"/>
                <a:gd name="connsiteX12" fmla="*/ 3377080 w 6914607"/>
                <a:gd name="connsiteY12" fmla="*/ 369454 h 3980873"/>
                <a:gd name="connsiteX13" fmla="*/ 4781007 w 6914607"/>
                <a:gd name="connsiteY13" fmla="*/ 1006763 h 3980873"/>
                <a:gd name="connsiteX14" fmla="*/ 4660934 w 6914607"/>
                <a:gd name="connsiteY14" fmla="*/ 1173018 h 3980873"/>
                <a:gd name="connsiteX15" fmla="*/ 3423262 w 6914607"/>
                <a:gd name="connsiteY15" fmla="*/ 600363 h 3980873"/>
                <a:gd name="connsiteX16" fmla="*/ 763189 w 6914607"/>
                <a:gd name="connsiteY16" fmla="*/ 1560945 h 3980873"/>
                <a:gd name="connsiteX0" fmla="*/ 763189 w 7897470"/>
                <a:gd name="connsiteY0" fmla="*/ 1560945 h 3738564"/>
                <a:gd name="connsiteX1" fmla="*/ 1622171 w 7897470"/>
                <a:gd name="connsiteY1" fmla="*/ 2429163 h 3738564"/>
                <a:gd name="connsiteX2" fmla="*/ 1437444 w 7897470"/>
                <a:gd name="connsiteY2" fmla="*/ 2475345 h 3738564"/>
                <a:gd name="connsiteX3" fmla="*/ 105981 w 7897470"/>
                <a:gd name="connsiteY3" fmla="*/ 1021169 h 3738564"/>
                <a:gd name="connsiteX4" fmla="*/ 0 w 7897470"/>
                <a:gd name="connsiteY4" fmla="*/ 2033314 h 3738564"/>
                <a:gd name="connsiteX5" fmla="*/ 1206534 w 7897470"/>
                <a:gd name="connsiteY5" fmla="*/ 3205018 h 3738564"/>
                <a:gd name="connsiteX6" fmla="*/ 2009594 w 7897470"/>
                <a:gd name="connsiteY6" fmla="*/ 3687975 h 3738564"/>
                <a:gd name="connsiteX7" fmla="*/ 7897471 w 7897470"/>
                <a:gd name="connsiteY7" fmla="*/ 3738564 h 3738564"/>
                <a:gd name="connsiteX8" fmla="*/ 6877662 w 7897470"/>
                <a:gd name="connsiteY8" fmla="*/ 1302327 h 3738564"/>
                <a:gd name="connsiteX9" fmla="*/ 5723116 w 7897470"/>
                <a:gd name="connsiteY9" fmla="*/ 785091 h 3738564"/>
                <a:gd name="connsiteX10" fmla="*/ 4485444 w 7897470"/>
                <a:gd name="connsiteY10" fmla="*/ 249382 h 3738564"/>
                <a:gd name="connsiteX11" fmla="*/ 3026098 w 7897470"/>
                <a:gd name="connsiteY11" fmla="*/ 0 h 3738564"/>
                <a:gd name="connsiteX12" fmla="*/ 3377080 w 7897470"/>
                <a:gd name="connsiteY12" fmla="*/ 369454 h 3738564"/>
                <a:gd name="connsiteX13" fmla="*/ 4781007 w 7897470"/>
                <a:gd name="connsiteY13" fmla="*/ 1006763 h 3738564"/>
                <a:gd name="connsiteX14" fmla="*/ 4660934 w 7897470"/>
                <a:gd name="connsiteY14" fmla="*/ 1173018 h 3738564"/>
                <a:gd name="connsiteX15" fmla="*/ 3423262 w 7897470"/>
                <a:gd name="connsiteY15" fmla="*/ 600363 h 3738564"/>
                <a:gd name="connsiteX16" fmla="*/ 763189 w 7897470"/>
                <a:gd name="connsiteY16" fmla="*/ 1560945 h 3738564"/>
                <a:gd name="connsiteX0" fmla="*/ 763189 w 7955909"/>
                <a:gd name="connsiteY0" fmla="*/ 1560945 h 3738564"/>
                <a:gd name="connsiteX1" fmla="*/ 1622171 w 7955909"/>
                <a:gd name="connsiteY1" fmla="*/ 2429163 h 3738564"/>
                <a:gd name="connsiteX2" fmla="*/ 1437444 w 7955909"/>
                <a:gd name="connsiteY2" fmla="*/ 2475345 h 3738564"/>
                <a:gd name="connsiteX3" fmla="*/ 105981 w 7955909"/>
                <a:gd name="connsiteY3" fmla="*/ 1021169 h 3738564"/>
                <a:gd name="connsiteX4" fmla="*/ 0 w 7955909"/>
                <a:gd name="connsiteY4" fmla="*/ 2033314 h 3738564"/>
                <a:gd name="connsiteX5" fmla="*/ 1206534 w 7955909"/>
                <a:gd name="connsiteY5" fmla="*/ 3205018 h 3738564"/>
                <a:gd name="connsiteX6" fmla="*/ 2009594 w 7955909"/>
                <a:gd name="connsiteY6" fmla="*/ 3687975 h 3738564"/>
                <a:gd name="connsiteX7" fmla="*/ 7897471 w 7955909"/>
                <a:gd name="connsiteY7" fmla="*/ 3738564 h 3738564"/>
                <a:gd name="connsiteX8" fmla="*/ 7955909 w 7955909"/>
                <a:gd name="connsiteY8" fmla="*/ 2316384 h 3738564"/>
                <a:gd name="connsiteX9" fmla="*/ 5723116 w 7955909"/>
                <a:gd name="connsiteY9" fmla="*/ 785091 h 3738564"/>
                <a:gd name="connsiteX10" fmla="*/ 4485444 w 7955909"/>
                <a:gd name="connsiteY10" fmla="*/ 249382 h 3738564"/>
                <a:gd name="connsiteX11" fmla="*/ 3026098 w 7955909"/>
                <a:gd name="connsiteY11" fmla="*/ 0 h 3738564"/>
                <a:gd name="connsiteX12" fmla="*/ 3377080 w 7955909"/>
                <a:gd name="connsiteY12" fmla="*/ 369454 h 3738564"/>
                <a:gd name="connsiteX13" fmla="*/ 4781007 w 7955909"/>
                <a:gd name="connsiteY13" fmla="*/ 1006763 h 3738564"/>
                <a:gd name="connsiteX14" fmla="*/ 4660934 w 7955909"/>
                <a:gd name="connsiteY14" fmla="*/ 1173018 h 3738564"/>
                <a:gd name="connsiteX15" fmla="*/ 3423262 w 7955909"/>
                <a:gd name="connsiteY15" fmla="*/ 600363 h 3738564"/>
                <a:gd name="connsiteX16" fmla="*/ 763189 w 7955909"/>
                <a:gd name="connsiteY16" fmla="*/ 1560945 h 3738564"/>
                <a:gd name="connsiteX0" fmla="*/ 763189 w 7955909"/>
                <a:gd name="connsiteY0" fmla="*/ 1560945 h 3738564"/>
                <a:gd name="connsiteX1" fmla="*/ 1622171 w 7955909"/>
                <a:gd name="connsiteY1" fmla="*/ 2429163 h 3738564"/>
                <a:gd name="connsiteX2" fmla="*/ 1437444 w 7955909"/>
                <a:gd name="connsiteY2" fmla="*/ 2475345 h 3738564"/>
                <a:gd name="connsiteX3" fmla="*/ 105981 w 7955909"/>
                <a:gd name="connsiteY3" fmla="*/ 1021169 h 3738564"/>
                <a:gd name="connsiteX4" fmla="*/ 0 w 7955909"/>
                <a:gd name="connsiteY4" fmla="*/ 2033314 h 3738564"/>
                <a:gd name="connsiteX5" fmla="*/ 1206534 w 7955909"/>
                <a:gd name="connsiteY5" fmla="*/ 3205018 h 3738564"/>
                <a:gd name="connsiteX6" fmla="*/ 2009594 w 7955909"/>
                <a:gd name="connsiteY6" fmla="*/ 3687975 h 3738564"/>
                <a:gd name="connsiteX7" fmla="*/ 7897471 w 7955909"/>
                <a:gd name="connsiteY7" fmla="*/ 3738564 h 3738564"/>
                <a:gd name="connsiteX8" fmla="*/ 7955909 w 7955909"/>
                <a:gd name="connsiteY8" fmla="*/ 2316384 h 3738564"/>
                <a:gd name="connsiteX9" fmla="*/ 5940256 w 7955909"/>
                <a:gd name="connsiteY9" fmla="*/ 756390 h 3738564"/>
                <a:gd name="connsiteX10" fmla="*/ 4485444 w 7955909"/>
                <a:gd name="connsiteY10" fmla="*/ 249382 h 3738564"/>
                <a:gd name="connsiteX11" fmla="*/ 3026098 w 7955909"/>
                <a:gd name="connsiteY11" fmla="*/ 0 h 3738564"/>
                <a:gd name="connsiteX12" fmla="*/ 3377080 w 7955909"/>
                <a:gd name="connsiteY12" fmla="*/ 369454 h 3738564"/>
                <a:gd name="connsiteX13" fmla="*/ 4781007 w 7955909"/>
                <a:gd name="connsiteY13" fmla="*/ 1006763 h 3738564"/>
                <a:gd name="connsiteX14" fmla="*/ 4660934 w 7955909"/>
                <a:gd name="connsiteY14" fmla="*/ 1173018 h 3738564"/>
                <a:gd name="connsiteX15" fmla="*/ 3423262 w 7955909"/>
                <a:gd name="connsiteY15" fmla="*/ 600363 h 3738564"/>
                <a:gd name="connsiteX16" fmla="*/ 763189 w 7955909"/>
                <a:gd name="connsiteY16" fmla="*/ 1560945 h 3738564"/>
                <a:gd name="connsiteX0" fmla="*/ 763189 w 7955909"/>
                <a:gd name="connsiteY0" fmla="*/ 1493978 h 3671597"/>
                <a:gd name="connsiteX1" fmla="*/ 1622171 w 7955909"/>
                <a:gd name="connsiteY1" fmla="*/ 2362196 h 3671597"/>
                <a:gd name="connsiteX2" fmla="*/ 1437444 w 7955909"/>
                <a:gd name="connsiteY2" fmla="*/ 2408378 h 3671597"/>
                <a:gd name="connsiteX3" fmla="*/ 105981 w 7955909"/>
                <a:gd name="connsiteY3" fmla="*/ 954202 h 3671597"/>
                <a:gd name="connsiteX4" fmla="*/ 0 w 7955909"/>
                <a:gd name="connsiteY4" fmla="*/ 1966347 h 3671597"/>
                <a:gd name="connsiteX5" fmla="*/ 1206534 w 7955909"/>
                <a:gd name="connsiteY5" fmla="*/ 3138051 h 3671597"/>
                <a:gd name="connsiteX6" fmla="*/ 2009594 w 7955909"/>
                <a:gd name="connsiteY6" fmla="*/ 3621008 h 3671597"/>
                <a:gd name="connsiteX7" fmla="*/ 7897471 w 7955909"/>
                <a:gd name="connsiteY7" fmla="*/ 3671597 h 3671597"/>
                <a:gd name="connsiteX8" fmla="*/ 7955909 w 7955909"/>
                <a:gd name="connsiteY8" fmla="*/ 2249417 h 3671597"/>
                <a:gd name="connsiteX9" fmla="*/ 5940256 w 7955909"/>
                <a:gd name="connsiteY9" fmla="*/ 689423 h 3671597"/>
                <a:gd name="connsiteX10" fmla="*/ 4485444 w 7955909"/>
                <a:gd name="connsiteY10" fmla="*/ 182415 h 3671597"/>
                <a:gd name="connsiteX11" fmla="*/ 3814661 w 7955909"/>
                <a:gd name="connsiteY11" fmla="*/ -1 h 3671597"/>
                <a:gd name="connsiteX12" fmla="*/ 3377080 w 7955909"/>
                <a:gd name="connsiteY12" fmla="*/ 302487 h 3671597"/>
                <a:gd name="connsiteX13" fmla="*/ 4781007 w 7955909"/>
                <a:gd name="connsiteY13" fmla="*/ 939796 h 3671597"/>
                <a:gd name="connsiteX14" fmla="*/ 4660934 w 7955909"/>
                <a:gd name="connsiteY14" fmla="*/ 1106051 h 3671597"/>
                <a:gd name="connsiteX15" fmla="*/ 3423262 w 7955909"/>
                <a:gd name="connsiteY15" fmla="*/ 533396 h 3671597"/>
                <a:gd name="connsiteX16" fmla="*/ 763189 w 7955909"/>
                <a:gd name="connsiteY16" fmla="*/ 1493978 h 3671597"/>
                <a:gd name="connsiteX0" fmla="*/ 763189 w 7955909"/>
                <a:gd name="connsiteY0" fmla="*/ 1493980 h 3671599"/>
                <a:gd name="connsiteX1" fmla="*/ 1622171 w 7955909"/>
                <a:gd name="connsiteY1" fmla="*/ 2362198 h 3671599"/>
                <a:gd name="connsiteX2" fmla="*/ 1437444 w 7955909"/>
                <a:gd name="connsiteY2" fmla="*/ 2408380 h 3671599"/>
                <a:gd name="connsiteX3" fmla="*/ 105981 w 7955909"/>
                <a:gd name="connsiteY3" fmla="*/ 954204 h 3671599"/>
                <a:gd name="connsiteX4" fmla="*/ 0 w 7955909"/>
                <a:gd name="connsiteY4" fmla="*/ 1966349 h 3671599"/>
                <a:gd name="connsiteX5" fmla="*/ 1206534 w 7955909"/>
                <a:gd name="connsiteY5" fmla="*/ 3138053 h 3671599"/>
                <a:gd name="connsiteX6" fmla="*/ 2009594 w 7955909"/>
                <a:gd name="connsiteY6" fmla="*/ 3621010 h 3671599"/>
                <a:gd name="connsiteX7" fmla="*/ 7897471 w 7955909"/>
                <a:gd name="connsiteY7" fmla="*/ 3671599 h 3671599"/>
                <a:gd name="connsiteX8" fmla="*/ 7955909 w 7955909"/>
                <a:gd name="connsiteY8" fmla="*/ 2249419 h 3671599"/>
                <a:gd name="connsiteX9" fmla="*/ 5940256 w 7955909"/>
                <a:gd name="connsiteY9" fmla="*/ 689425 h 3671599"/>
                <a:gd name="connsiteX10" fmla="*/ 4485444 w 7955909"/>
                <a:gd name="connsiteY10" fmla="*/ 182417 h 3671599"/>
                <a:gd name="connsiteX11" fmla="*/ 3814661 w 7955909"/>
                <a:gd name="connsiteY11" fmla="*/ 1 h 3671599"/>
                <a:gd name="connsiteX12" fmla="*/ 3902787 w 7955909"/>
                <a:gd name="connsiteY12" fmla="*/ 178139 h 3671599"/>
                <a:gd name="connsiteX13" fmla="*/ 4781007 w 7955909"/>
                <a:gd name="connsiteY13" fmla="*/ 939798 h 3671599"/>
                <a:gd name="connsiteX14" fmla="*/ 4660934 w 7955909"/>
                <a:gd name="connsiteY14" fmla="*/ 1106053 h 3671599"/>
                <a:gd name="connsiteX15" fmla="*/ 3423262 w 7955909"/>
                <a:gd name="connsiteY15" fmla="*/ 533398 h 3671599"/>
                <a:gd name="connsiteX16" fmla="*/ 763189 w 7955909"/>
                <a:gd name="connsiteY16" fmla="*/ 1493980 h 3671599"/>
                <a:gd name="connsiteX0" fmla="*/ 763189 w 7955909"/>
                <a:gd name="connsiteY0" fmla="*/ 1493978 h 3671597"/>
                <a:gd name="connsiteX1" fmla="*/ 1622171 w 7955909"/>
                <a:gd name="connsiteY1" fmla="*/ 2362196 h 3671597"/>
                <a:gd name="connsiteX2" fmla="*/ 1437444 w 7955909"/>
                <a:gd name="connsiteY2" fmla="*/ 2408378 h 3671597"/>
                <a:gd name="connsiteX3" fmla="*/ 105981 w 7955909"/>
                <a:gd name="connsiteY3" fmla="*/ 954202 h 3671597"/>
                <a:gd name="connsiteX4" fmla="*/ 0 w 7955909"/>
                <a:gd name="connsiteY4" fmla="*/ 1966347 h 3671597"/>
                <a:gd name="connsiteX5" fmla="*/ 1206534 w 7955909"/>
                <a:gd name="connsiteY5" fmla="*/ 3138051 h 3671597"/>
                <a:gd name="connsiteX6" fmla="*/ 2009594 w 7955909"/>
                <a:gd name="connsiteY6" fmla="*/ 3621008 h 3671597"/>
                <a:gd name="connsiteX7" fmla="*/ 7897471 w 7955909"/>
                <a:gd name="connsiteY7" fmla="*/ 3671597 h 3671597"/>
                <a:gd name="connsiteX8" fmla="*/ 7955909 w 7955909"/>
                <a:gd name="connsiteY8" fmla="*/ 2249417 h 3671597"/>
                <a:gd name="connsiteX9" fmla="*/ 5940256 w 7955909"/>
                <a:gd name="connsiteY9" fmla="*/ 689423 h 3671597"/>
                <a:gd name="connsiteX10" fmla="*/ 4485444 w 7955909"/>
                <a:gd name="connsiteY10" fmla="*/ 182415 h 3671597"/>
                <a:gd name="connsiteX11" fmla="*/ 3814661 w 7955909"/>
                <a:gd name="connsiteY11" fmla="*/ -1 h 3671597"/>
                <a:gd name="connsiteX12" fmla="*/ 3902787 w 7955909"/>
                <a:gd name="connsiteY12" fmla="*/ 178137 h 3671597"/>
                <a:gd name="connsiteX13" fmla="*/ 5409571 w 7955909"/>
                <a:gd name="connsiteY13" fmla="*/ 1236324 h 3671597"/>
                <a:gd name="connsiteX14" fmla="*/ 4660934 w 7955909"/>
                <a:gd name="connsiteY14" fmla="*/ 1106051 h 3671597"/>
                <a:gd name="connsiteX15" fmla="*/ 3423262 w 7955909"/>
                <a:gd name="connsiteY15" fmla="*/ 533396 h 3671597"/>
                <a:gd name="connsiteX16" fmla="*/ 763189 w 7955909"/>
                <a:gd name="connsiteY16" fmla="*/ 1493978 h 3671597"/>
                <a:gd name="connsiteX0" fmla="*/ 763189 w 7955909"/>
                <a:gd name="connsiteY0" fmla="*/ 1493980 h 3671599"/>
                <a:gd name="connsiteX1" fmla="*/ 1622171 w 7955909"/>
                <a:gd name="connsiteY1" fmla="*/ 2362198 h 3671599"/>
                <a:gd name="connsiteX2" fmla="*/ 1437444 w 7955909"/>
                <a:gd name="connsiteY2" fmla="*/ 2408380 h 3671599"/>
                <a:gd name="connsiteX3" fmla="*/ 105981 w 7955909"/>
                <a:gd name="connsiteY3" fmla="*/ 954204 h 3671599"/>
                <a:gd name="connsiteX4" fmla="*/ 0 w 7955909"/>
                <a:gd name="connsiteY4" fmla="*/ 1966349 h 3671599"/>
                <a:gd name="connsiteX5" fmla="*/ 1206534 w 7955909"/>
                <a:gd name="connsiteY5" fmla="*/ 3138053 h 3671599"/>
                <a:gd name="connsiteX6" fmla="*/ 2009594 w 7955909"/>
                <a:gd name="connsiteY6" fmla="*/ 3621010 h 3671599"/>
                <a:gd name="connsiteX7" fmla="*/ 7897471 w 7955909"/>
                <a:gd name="connsiteY7" fmla="*/ 3671599 h 3671599"/>
                <a:gd name="connsiteX8" fmla="*/ 7955909 w 7955909"/>
                <a:gd name="connsiteY8" fmla="*/ 2249419 h 3671599"/>
                <a:gd name="connsiteX9" fmla="*/ 5940256 w 7955909"/>
                <a:gd name="connsiteY9" fmla="*/ 689425 h 3671599"/>
                <a:gd name="connsiteX10" fmla="*/ 4485444 w 7955909"/>
                <a:gd name="connsiteY10" fmla="*/ 182417 h 3671599"/>
                <a:gd name="connsiteX11" fmla="*/ 3814661 w 7955909"/>
                <a:gd name="connsiteY11" fmla="*/ 1 h 3671599"/>
                <a:gd name="connsiteX12" fmla="*/ 3902787 w 7955909"/>
                <a:gd name="connsiteY12" fmla="*/ 178139 h 3671599"/>
                <a:gd name="connsiteX13" fmla="*/ 5409571 w 7955909"/>
                <a:gd name="connsiteY13" fmla="*/ 1236326 h 3671599"/>
                <a:gd name="connsiteX14" fmla="*/ 5243785 w 7955909"/>
                <a:gd name="connsiteY14" fmla="*/ 1389832 h 3671599"/>
                <a:gd name="connsiteX15" fmla="*/ 3423262 w 7955909"/>
                <a:gd name="connsiteY15" fmla="*/ 533398 h 3671599"/>
                <a:gd name="connsiteX16" fmla="*/ 763189 w 7955909"/>
                <a:gd name="connsiteY16" fmla="*/ 1493980 h 3671599"/>
                <a:gd name="connsiteX0" fmla="*/ 763189 w 7955909"/>
                <a:gd name="connsiteY0" fmla="*/ 1493978 h 3671597"/>
                <a:gd name="connsiteX1" fmla="*/ 1622171 w 7955909"/>
                <a:gd name="connsiteY1" fmla="*/ 2362196 h 3671597"/>
                <a:gd name="connsiteX2" fmla="*/ 1437444 w 7955909"/>
                <a:gd name="connsiteY2" fmla="*/ 2408378 h 3671597"/>
                <a:gd name="connsiteX3" fmla="*/ 105981 w 7955909"/>
                <a:gd name="connsiteY3" fmla="*/ 954202 h 3671597"/>
                <a:gd name="connsiteX4" fmla="*/ 0 w 7955909"/>
                <a:gd name="connsiteY4" fmla="*/ 1966347 h 3671597"/>
                <a:gd name="connsiteX5" fmla="*/ 1206534 w 7955909"/>
                <a:gd name="connsiteY5" fmla="*/ 3138051 h 3671597"/>
                <a:gd name="connsiteX6" fmla="*/ 2009594 w 7955909"/>
                <a:gd name="connsiteY6" fmla="*/ 3621008 h 3671597"/>
                <a:gd name="connsiteX7" fmla="*/ 7897471 w 7955909"/>
                <a:gd name="connsiteY7" fmla="*/ 3671597 h 3671597"/>
                <a:gd name="connsiteX8" fmla="*/ 7955909 w 7955909"/>
                <a:gd name="connsiteY8" fmla="*/ 2249417 h 3671597"/>
                <a:gd name="connsiteX9" fmla="*/ 5940256 w 7955909"/>
                <a:gd name="connsiteY9" fmla="*/ 689423 h 3671597"/>
                <a:gd name="connsiteX10" fmla="*/ 4485444 w 7955909"/>
                <a:gd name="connsiteY10" fmla="*/ 182415 h 3671597"/>
                <a:gd name="connsiteX11" fmla="*/ 3814661 w 7955909"/>
                <a:gd name="connsiteY11" fmla="*/ -1 h 3671597"/>
                <a:gd name="connsiteX12" fmla="*/ 3902787 w 7955909"/>
                <a:gd name="connsiteY12" fmla="*/ 178137 h 3671597"/>
                <a:gd name="connsiteX13" fmla="*/ 5409571 w 7955909"/>
                <a:gd name="connsiteY13" fmla="*/ 1236324 h 3671597"/>
                <a:gd name="connsiteX14" fmla="*/ 5243785 w 7955909"/>
                <a:gd name="connsiteY14" fmla="*/ 1389830 h 3671597"/>
                <a:gd name="connsiteX15" fmla="*/ 3937542 w 7955909"/>
                <a:gd name="connsiteY15" fmla="*/ 456875 h 3671597"/>
                <a:gd name="connsiteX16" fmla="*/ 763189 w 7955909"/>
                <a:gd name="connsiteY16" fmla="*/ 1493978 h 3671597"/>
                <a:gd name="connsiteX0" fmla="*/ 763188 w 7955909"/>
                <a:gd name="connsiteY0" fmla="*/ 1389832 h 3671599"/>
                <a:gd name="connsiteX1" fmla="*/ 1622171 w 7955909"/>
                <a:gd name="connsiteY1" fmla="*/ 2362198 h 3671599"/>
                <a:gd name="connsiteX2" fmla="*/ 1437444 w 7955909"/>
                <a:gd name="connsiteY2" fmla="*/ 2408380 h 3671599"/>
                <a:gd name="connsiteX3" fmla="*/ 105981 w 7955909"/>
                <a:gd name="connsiteY3" fmla="*/ 954204 h 3671599"/>
                <a:gd name="connsiteX4" fmla="*/ 0 w 7955909"/>
                <a:gd name="connsiteY4" fmla="*/ 1966349 h 3671599"/>
                <a:gd name="connsiteX5" fmla="*/ 1206534 w 7955909"/>
                <a:gd name="connsiteY5" fmla="*/ 3138053 h 3671599"/>
                <a:gd name="connsiteX6" fmla="*/ 2009594 w 7955909"/>
                <a:gd name="connsiteY6" fmla="*/ 3621010 h 3671599"/>
                <a:gd name="connsiteX7" fmla="*/ 7897471 w 7955909"/>
                <a:gd name="connsiteY7" fmla="*/ 3671599 h 3671599"/>
                <a:gd name="connsiteX8" fmla="*/ 7955909 w 7955909"/>
                <a:gd name="connsiteY8" fmla="*/ 2249419 h 3671599"/>
                <a:gd name="connsiteX9" fmla="*/ 5940256 w 7955909"/>
                <a:gd name="connsiteY9" fmla="*/ 689425 h 3671599"/>
                <a:gd name="connsiteX10" fmla="*/ 4485444 w 7955909"/>
                <a:gd name="connsiteY10" fmla="*/ 182417 h 3671599"/>
                <a:gd name="connsiteX11" fmla="*/ 3814661 w 7955909"/>
                <a:gd name="connsiteY11" fmla="*/ 1 h 3671599"/>
                <a:gd name="connsiteX12" fmla="*/ 3902787 w 7955909"/>
                <a:gd name="connsiteY12" fmla="*/ 178139 h 3671599"/>
                <a:gd name="connsiteX13" fmla="*/ 5409571 w 7955909"/>
                <a:gd name="connsiteY13" fmla="*/ 1236326 h 3671599"/>
                <a:gd name="connsiteX14" fmla="*/ 5243785 w 7955909"/>
                <a:gd name="connsiteY14" fmla="*/ 1389832 h 3671599"/>
                <a:gd name="connsiteX15" fmla="*/ 3937542 w 7955909"/>
                <a:gd name="connsiteY15" fmla="*/ 456877 h 3671599"/>
                <a:gd name="connsiteX16" fmla="*/ 763188 w 7955909"/>
                <a:gd name="connsiteY16" fmla="*/ 1389832 h 367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55909" h="3671599">
                  <a:moveTo>
                    <a:pt x="763188" y="1389832"/>
                  </a:moveTo>
                  <a:lnTo>
                    <a:pt x="1622171" y="2362198"/>
                  </a:lnTo>
                  <a:lnTo>
                    <a:pt x="1437444" y="2408380"/>
                  </a:lnTo>
                  <a:lnTo>
                    <a:pt x="105981" y="954204"/>
                  </a:lnTo>
                  <a:lnTo>
                    <a:pt x="0" y="1966349"/>
                  </a:lnTo>
                  <a:lnTo>
                    <a:pt x="1206534" y="3138053"/>
                  </a:lnTo>
                  <a:lnTo>
                    <a:pt x="2009594" y="3621010"/>
                  </a:lnTo>
                  <a:lnTo>
                    <a:pt x="7897471" y="3671599"/>
                  </a:lnTo>
                  <a:lnTo>
                    <a:pt x="7955909" y="2249419"/>
                  </a:lnTo>
                  <a:lnTo>
                    <a:pt x="5940256" y="689425"/>
                  </a:lnTo>
                  <a:lnTo>
                    <a:pt x="4485444" y="182417"/>
                  </a:lnTo>
                  <a:lnTo>
                    <a:pt x="3814661" y="1"/>
                  </a:lnTo>
                  <a:lnTo>
                    <a:pt x="3902787" y="178139"/>
                  </a:lnTo>
                  <a:lnTo>
                    <a:pt x="5409571" y="1236326"/>
                  </a:lnTo>
                  <a:lnTo>
                    <a:pt x="5243785" y="1389832"/>
                  </a:lnTo>
                  <a:lnTo>
                    <a:pt x="3937542" y="456877"/>
                  </a:lnTo>
                  <a:lnTo>
                    <a:pt x="763188" y="1389832"/>
                  </a:lnTo>
                  <a:close/>
                </a:path>
              </a:pathLst>
            </a:custGeom>
            <a:solidFill>
              <a:srgbClr val="0070C0">
                <a:alpha val="20000"/>
              </a:srgb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477"/>
            </a:p>
          </p:txBody>
        </p:sp>
        <p:cxnSp>
          <p:nvCxnSpPr>
            <p:cNvPr id="13" name="Straight Arrow Connector 12">
              <a:extLst>
                <a:ext uri="{FF2B5EF4-FFF2-40B4-BE49-F238E27FC236}">
                  <a16:creationId xmlns:a16="http://schemas.microsoft.com/office/drawing/2014/main" id="{89456BE3-562D-47B2-ABFD-AB536102036C}"/>
                </a:ext>
              </a:extLst>
            </p:cNvPr>
            <p:cNvCxnSpPr>
              <a:cxnSpLocks/>
            </p:cNvCxnSpPr>
            <p:nvPr/>
          </p:nvCxnSpPr>
          <p:spPr>
            <a:xfrm rot="378825" flipV="1">
              <a:off x="7400969" y="4168008"/>
              <a:ext cx="166087" cy="325619"/>
            </a:xfrm>
            <a:prstGeom prst="straightConnector1">
              <a:avLst/>
            </a:prstGeom>
            <a:ln w="444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0DE85B8-827F-43B8-849B-9D1CC6AE6A4D}"/>
                </a:ext>
              </a:extLst>
            </p:cNvPr>
            <p:cNvCxnSpPr>
              <a:cxnSpLocks/>
            </p:cNvCxnSpPr>
            <p:nvPr/>
          </p:nvCxnSpPr>
          <p:spPr>
            <a:xfrm rot="378825" flipV="1">
              <a:off x="5898229" y="4655489"/>
              <a:ext cx="206863" cy="310474"/>
            </a:xfrm>
            <a:prstGeom prst="straightConnector1">
              <a:avLst/>
            </a:prstGeom>
            <a:ln w="444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1" name="Text Box 5">
              <a:extLst>
                <a:ext uri="{FF2B5EF4-FFF2-40B4-BE49-F238E27FC236}">
                  <a16:creationId xmlns:a16="http://schemas.microsoft.com/office/drawing/2014/main" id="{C23305F8-9C81-4142-9753-2E1E6AB214FC}"/>
                </a:ext>
              </a:extLst>
            </p:cNvPr>
            <p:cNvSpPr txBox="1">
              <a:spLocks noChangeArrowheads="1"/>
            </p:cNvSpPr>
            <p:nvPr/>
          </p:nvSpPr>
          <p:spPr bwMode="auto">
            <a:xfrm rot="20408505">
              <a:off x="6250468" y="4449887"/>
              <a:ext cx="1210845" cy="328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9490" tIns="39745" rIns="79490" bIns="39745" numCol="1" anchor="t" anchorCtr="0" compatLnSpc="1">
              <a:prstTxWarp prst="textNoShape">
                <a:avLst/>
              </a:prstTxWarp>
            </a:bodyPr>
            <a:lstStyle/>
            <a:p>
              <a:pPr defTabSz="794883" eaLnBrk="0" hangingPunct="0"/>
              <a:r>
                <a:rPr lang="en-US" altLang="en-US" sz="1043" b="1">
                  <a:solidFill>
                    <a:srgbClr val="00B0F0"/>
                  </a:solidFill>
                  <a:latin typeface="Calibri" panose="020F0502020204030204" pitchFamily="34" charset="0"/>
                  <a:ea typeface="Calibri" panose="020F0502020204030204" pitchFamily="34" charset="0"/>
                  <a:cs typeface="Times New Roman" panose="02020603050405020304" pitchFamily="18" charset="0"/>
                </a:rPr>
                <a:t>Hydraulic Jump</a:t>
              </a:r>
              <a:endParaRPr lang="en-US" altLang="en-US" sz="3477"/>
            </a:p>
          </p:txBody>
        </p:sp>
      </p:grpSp>
      <p:sp>
        <p:nvSpPr>
          <p:cNvPr id="15" name="Text Box 6">
            <a:extLst>
              <a:ext uri="{FF2B5EF4-FFF2-40B4-BE49-F238E27FC236}">
                <a16:creationId xmlns:a16="http://schemas.microsoft.com/office/drawing/2014/main" id="{C1426CEF-A4B1-41E5-BEAE-226FB236EC74}"/>
              </a:ext>
            </a:extLst>
          </p:cNvPr>
          <p:cNvSpPr txBox="1">
            <a:spLocks noChangeArrowheads="1"/>
          </p:cNvSpPr>
          <p:nvPr/>
        </p:nvSpPr>
        <p:spPr bwMode="auto">
          <a:xfrm>
            <a:off x="7389943" y="4965973"/>
            <a:ext cx="2567543" cy="1270295"/>
          </a:xfrm>
          <a:prstGeom prst="rect">
            <a:avLst/>
          </a:prstGeom>
          <a:solidFill>
            <a:srgbClr val="FFFFFF"/>
          </a:solidFill>
          <a:ln w="38100">
            <a:solidFill>
              <a:srgbClr val="00CCFF"/>
            </a:solidFill>
            <a:miter lim="800000"/>
            <a:headEnd/>
            <a:tailEnd/>
          </a:ln>
        </p:spPr>
        <p:txBody>
          <a:bodyPr vert="horz" wrap="square" lIns="79490" tIns="39745" rIns="79490" bIns="39745" numCol="1" anchor="t" anchorCtr="0" compatLnSpc="1">
            <a:prstTxWarp prst="textNoShape">
              <a:avLst/>
            </a:prstTxWarp>
          </a:bodyPr>
          <a:lstStyle/>
          <a:p>
            <a:r>
              <a:rPr lang="en-US" altLang="en-US" sz="1217">
                <a:latin typeface="Calibri" panose="020F0502020204030204" pitchFamily="34" charset="0"/>
                <a:ea typeface="Calibri" panose="020F0502020204030204" pitchFamily="34" charset="0"/>
                <a:cs typeface="Calibri" panose="020F0502020204030204" pitchFamily="34" charset="0"/>
              </a:rPr>
              <a:t>Measure 8-1</a:t>
            </a:r>
          </a:p>
          <a:p>
            <a:r>
              <a:rPr lang="en-US" altLang="en-US" sz="1217">
                <a:latin typeface="Calibri" panose="020F0502020204030204" pitchFamily="34" charset="0"/>
                <a:ea typeface="Calibri" panose="020F0502020204030204" pitchFamily="34" charset="0"/>
                <a:cs typeface="Calibri" panose="020F0502020204030204" pitchFamily="34" charset="0"/>
              </a:rPr>
              <a:t>RCC overlay with concrete cap (from 2.5 ft up to 16 ft thick) </a:t>
            </a:r>
          </a:p>
          <a:p>
            <a:r>
              <a:rPr lang="en-US" altLang="en-US" sz="1217">
                <a:latin typeface="Calibri" panose="020F0502020204030204" pitchFamily="34" charset="0"/>
                <a:ea typeface="Calibri" panose="020F0502020204030204" pitchFamily="34" charset="0"/>
                <a:cs typeface="Calibri" panose="020F0502020204030204" pitchFamily="34" charset="0"/>
              </a:rPr>
              <a:t>(Addresses PFM 8 – Hydraulic jacking of the lower spillway chute and stilling basin slab due to uplift)</a:t>
            </a:r>
          </a:p>
        </p:txBody>
      </p:sp>
      <p:sp>
        <p:nvSpPr>
          <p:cNvPr id="16" name="Rectangle 10">
            <a:extLst>
              <a:ext uri="{FF2B5EF4-FFF2-40B4-BE49-F238E27FC236}">
                <a16:creationId xmlns:a16="http://schemas.microsoft.com/office/drawing/2014/main" id="{4504CB26-61BC-403B-B80E-24B994EB7923}"/>
              </a:ext>
            </a:extLst>
          </p:cNvPr>
          <p:cNvSpPr>
            <a:spLocks noChangeArrowheads="1"/>
          </p:cNvSpPr>
          <p:nvPr/>
        </p:nvSpPr>
        <p:spPr bwMode="auto">
          <a:xfrm>
            <a:off x="796637" y="486284"/>
            <a:ext cx="160597" cy="321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9490" tIns="39745" rIns="79490" bIns="39745" numCol="1" anchor="ctr" anchorCtr="0" compatLnSpc="1">
            <a:prstTxWarp prst="textNoShape">
              <a:avLst/>
            </a:prstTxWarp>
            <a:spAutoFit/>
          </a:bodyPr>
          <a:lstStyle/>
          <a:p>
            <a:endParaRPr lang="en-US" sz="1565"/>
          </a:p>
        </p:txBody>
      </p:sp>
      <p:sp>
        <p:nvSpPr>
          <p:cNvPr id="17" name="Rectangle 12">
            <a:extLst>
              <a:ext uri="{FF2B5EF4-FFF2-40B4-BE49-F238E27FC236}">
                <a16:creationId xmlns:a16="http://schemas.microsoft.com/office/drawing/2014/main" id="{DF7CE3EE-4921-4185-9712-6BFEDE3E10F9}"/>
              </a:ext>
            </a:extLst>
          </p:cNvPr>
          <p:cNvSpPr>
            <a:spLocks noChangeArrowheads="1"/>
          </p:cNvSpPr>
          <p:nvPr/>
        </p:nvSpPr>
        <p:spPr bwMode="auto">
          <a:xfrm>
            <a:off x="796637" y="642900"/>
            <a:ext cx="160597" cy="802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9490" tIns="39745" rIns="79490" bIns="39745" numCol="1" anchor="ctr" anchorCtr="0" compatLnSpc="1">
            <a:prstTxWarp prst="textNoShape">
              <a:avLst/>
            </a:prstTxWarp>
            <a:spAutoFit/>
          </a:bodyPr>
          <a:lstStyle/>
          <a:p>
            <a:pPr defTabSz="794883" eaLnBrk="0" hangingPunct="0"/>
            <a:br>
              <a:rPr lang="en-US" altLang="en-US" sz="1565"/>
            </a:br>
            <a:endParaRPr lang="en-US" altLang="en-US" sz="1565"/>
          </a:p>
          <a:p>
            <a:pPr defTabSz="794883" eaLnBrk="0" hangingPunct="0"/>
            <a:endParaRPr lang="en-US" altLang="en-US" sz="1565"/>
          </a:p>
        </p:txBody>
      </p:sp>
      <p:sp>
        <p:nvSpPr>
          <p:cNvPr id="18" name="Rectangle 16">
            <a:extLst>
              <a:ext uri="{FF2B5EF4-FFF2-40B4-BE49-F238E27FC236}">
                <a16:creationId xmlns:a16="http://schemas.microsoft.com/office/drawing/2014/main" id="{3665A201-CF86-4FF3-BC1A-AFB9CD162215}"/>
              </a:ext>
            </a:extLst>
          </p:cNvPr>
          <p:cNvSpPr>
            <a:spLocks noChangeArrowheads="1"/>
          </p:cNvSpPr>
          <p:nvPr/>
        </p:nvSpPr>
        <p:spPr bwMode="auto">
          <a:xfrm>
            <a:off x="796637" y="1082463"/>
            <a:ext cx="160597" cy="321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9490" tIns="39745" rIns="79490" bIns="39745" numCol="1" anchor="ctr" anchorCtr="0" compatLnSpc="1">
            <a:prstTxWarp prst="textNoShape">
              <a:avLst/>
            </a:prstTxWarp>
            <a:spAutoFit/>
          </a:bodyPr>
          <a:lstStyle/>
          <a:p>
            <a:endParaRPr lang="en-US" sz="1565"/>
          </a:p>
        </p:txBody>
      </p:sp>
      <p:sp>
        <p:nvSpPr>
          <p:cNvPr id="19" name="Rectangle 17">
            <a:extLst>
              <a:ext uri="{FF2B5EF4-FFF2-40B4-BE49-F238E27FC236}">
                <a16:creationId xmlns:a16="http://schemas.microsoft.com/office/drawing/2014/main" id="{7B8331E1-FF87-49B6-AEFE-16F94969A0A8}"/>
              </a:ext>
            </a:extLst>
          </p:cNvPr>
          <p:cNvSpPr>
            <a:spLocks noChangeArrowheads="1"/>
          </p:cNvSpPr>
          <p:nvPr/>
        </p:nvSpPr>
        <p:spPr bwMode="auto">
          <a:xfrm>
            <a:off x="796637" y="4187749"/>
            <a:ext cx="160597" cy="682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9490" tIns="39745" rIns="79490" bIns="39745" numCol="1" anchor="ctr" anchorCtr="0" compatLnSpc="1">
            <a:prstTxWarp prst="textNoShape">
              <a:avLst/>
            </a:prstTxWarp>
            <a:spAutoFit/>
          </a:bodyPr>
          <a:lstStyle/>
          <a:p>
            <a:pPr defTabSz="794883" eaLnBrk="0" hangingPunct="0"/>
            <a:endParaRPr lang="en-US" altLang="en-US" sz="695"/>
          </a:p>
          <a:p>
            <a:pPr defTabSz="794883" eaLnBrk="0" hangingPunct="0"/>
            <a:br>
              <a:rPr lang="en-US" altLang="en-US" sz="957" b="1">
                <a:ea typeface="Calibri" panose="020F0502020204030204" pitchFamily="34" charset="0"/>
                <a:cs typeface="Times New Roman" panose="02020603050405020304" pitchFamily="18" charset="0"/>
              </a:rPr>
            </a:br>
            <a:endParaRPr lang="en-US" altLang="en-US" sz="695"/>
          </a:p>
          <a:p>
            <a:pPr defTabSz="794883" eaLnBrk="0" hangingPunct="0"/>
            <a:endParaRPr lang="en-US" altLang="en-US" sz="1565"/>
          </a:p>
        </p:txBody>
      </p:sp>
      <p:sp>
        <p:nvSpPr>
          <p:cNvPr id="24" name="TextBox 23">
            <a:extLst>
              <a:ext uri="{FF2B5EF4-FFF2-40B4-BE49-F238E27FC236}">
                <a16:creationId xmlns:a16="http://schemas.microsoft.com/office/drawing/2014/main" id="{DE2FC802-0DC8-4D97-B356-60A6D0322BB1}"/>
              </a:ext>
            </a:extLst>
          </p:cNvPr>
          <p:cNvSpPr txBox="1"/>
          <p:nvPr/>
        </p:nvSpPr>
        <p:spPr>
          <a:xfrm>
            <a:off x="6451467" y="311092"/>
            <a:ext cx="4752362" cy="523220"/>
          </a:xfrm>
          <a:prstGeom prst="rect">
            <a:avLst/>
          </a:prstGeom>
          <a:noFill/>
        </p:spPr>
        <p:txBody>
          <a:bodyPr wrap="square" rtlCol="0">
            <a:spAutoFit/>
          </a:bodyPr>
          <a:lstStyle/>
          <a:p>
            <a:r>
              <a:rPr lang="en-US" sz="2800" b="1" cap="all"/>
              <a:t>Recommended Plan</a:t>
            </a:r>
          </a:p>
        </p:txBody>
      </p:sp>
      <p:sp>
        <p:nvSpPr>
          <p:cNvPr id="7" name="Freeform: Shape 6">
            <a:extLst>
              <a:ext uri="{FF2B5EF4-FFF2-40B4-BE49-F238E27FC236}">
                <a16:creationId xmlns:a16="http://schemas.microsoft.com/office/drawing/2014/main" id="{60C318E9-E7E8-4A27-BB50-07F42FF2E75B}"/>
              </a:ext>
            </a:extLst>
          </p:cNvPr>
          <p:cNvSpPr/>
          <p:nvPr/>
        </p:nvSpPr>
        <p:spPr>
          <a:xfrm>
            <a:off x="5499822" y="3753587"/>
            <a:ext cx="2864238" cy="1611590"/>
          </a:xfrm>
          <a:custGeom>
            <a:avLst/>
            <a:gdLst>
              <a:gd name="connsiteX0" fmla="*/ 0 w 2659380"/>
              <a:gd name="connsiteY0" fmla="*/ 678180 h 1264920"/>
              <a:gd name="connsiteX1" fmla="*/ 2080260 w 2659380"/>
              <a:gd name="connsiteY1" fmla="*/ 0 h 1264920"/>
              <a:gd name="connsiteX2" fmla="*/ 2659380 w 2659380"/>
              <a:gd name="connsiteY2" fmla="*/ 426720 h 1264920"/>
              <a:gd name="connsiteX3" fmla="*/ 327660 w 2659380"/>
              <a:gd name="connsiteY3" fmla="*/ 1264920 h 1264920"/>
              <a:gd name="connsiteX4" fmla="*/ 0 w 2659380"/>
              <a:gd name="connsiteY4" fmla="*/ 678180 h 1264920"/>
              <a:gd name="connsiteX0" fmla="*/ 0 w 2659380"/>
              <a:gd name="connsiteY0" fmla="*/ 678180 h 1853855"/>
              <a:gd name="connsiteX1" fmla="*/ 2080260 w 2659380"/>
              <a:gd name="connsiteY1" fmla="*/ 0 h 1853855"/>
              <a:gd name="connsiteX2" fmla="*/ 2659380 w 2659380"/>
              <a:gd name="connsiteY2" fmla="*/ 426720 h 1853855"/>
              <a:gd name="connsiteX3" fmla="*/ 901097 w 2659380"/>
              <a:gd name="connsiteY3" fmla="*/ 1853855 h 1853855"/>
              <a:gd name="connsiteX4" fmla="*/ 0 w 2659380"/>
              <a:gd name="connsiteY4" fmla="*/ 678180 h 1853855"/>
              <a:gd name="connsiteX0" fmla="*/ 0 w 3294810"/>
              <a:gd name="connsiteY0" fmla="*/ 678180 h 1853855"/>
              <a:gd name="connsiteX1" fmla="*/ 2080260 w 3294810"/>
              <a:gd name="connsiteY1" fmla="*/ 0 h 1853855"/>
              <a:gd name="connsiteX2" fmla="*/ 3294810 w 3294810"/>
              <a:gd name="connsiteY2" fmla="*/ 961412 h 1853855"/>
              <a:gd name="connsiteX3" fmla="*/ 901097 w 3294810"/>
              <a:gd name="connsiteY3" fmla="*/ 1853855 h 1853855"/>
              <a:gd name="connsiteX4" fmla="*/ 0 w 3294810"/>
              <a:gd name="connsiteY4" fmla="*/ 678180 h 1853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810" h="1853855">
                <a:moveTo>
                  <a:pt x="0" y="678180"/>
                </a:moveTo>
                <a:lnTo>
                  <a:pt x="2080260" y="0"/>
                </a:lnTo>
                <a:lnTo>
                  <a:pt x="3294810" y="961412"/>
                </a:lnTo>
                <a:lnTo>
                  <a:pt x="901097" y="1853855"/>
                </a:lnTo>
                <a:lnTo>
                  <a:pt x="0" y="678180"/>
                </a:lnTo>
                <a:close/>
              </a:path>
            </a:pathLst>
          </a:custGeom>
          <a:solidFill>
            <a:srgbClr val="00B0F0">
              <a:alpha val="68000"/>
            </a:srgbClr>
          </a:solid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5"/>
          </a:p>
        </p:txBody>
      </p:sp>
      <p:sp>
        <p:nvSpPr>
          <p:cNvPr id="21" name="Freeform: Shape 20">
            <a:extLst>
              <a:ext uri="{FF2B5EF4-FFF2-40B4-BE49-F238E27FC236}">
                <a16:creationId xmlns:a16="http://schemas.microsoft.com/office/drawing/2014/main" id="{4A94D42A-4F05-4645-A282-E446E488B845}"/>
              </a:ext>
            </a:extLst>
          </p:cNvPr>
          <p:cNvSpPr/>
          <p:nvPr/>
        </p:nvSpPr>
        <p:spPr>
          <a:xfrm>
            <a:off x="3075363" y="1660337"/>
            <a:ext cx="2099873" cy="364332"/>
          </a:xfrm>
          <a:custGeom>
            <a:avLst/>
            <a:gdLst>
              <a:gd name="connsiteX0" fmla="*/ 0 w 2415540"/>
              <a:gd name="connsiteY0" fmla="*/ 419100 h 419100"/>
              <a:gd name="connsiteX1" fmla="*/ 777240 w 2415540"/>
              <a:gd name="connsiteY1" fmla="*/ 259080 h 419100"/>
              <a:gd name="connsiteX2" fmla="*/ 1668780 w 2415540"/>
              <a:gd name="connsiteY2" fmla="*/ 106680 h 419100"/>
              <a:gd name="connsiteX3" fmla="*/ 2415540 w 2415540"/>
              <a:gd name="connsiteY3" fmla="*/ 0 h 419100"/>
            </a:gdLst>
            <a:ahLst/>
            <a:cxnLst>
              <a:cxn ang="0">
                <a:pos x="connsiteX0" y="connsiteY0"/>
              </a:cxn>
              <a:cxn ang="0">
                <a:pos x="connsiteX1" y="connsiteY1"/>
              </a:cxn>
              <a:cxn ang="0">
                <a:pos x="connsiteX2" y="connsiteY2"/>
              </a:cxn>
              <a:cxn ang="0">
                <a:pos x="connsiteX3" y="connsiteY3"/>
              </a:cxn>
            </a:cxnLst>
            <a:rect l="l" t="t" r="r" b="b"/>
            <a:pathLst>
              <a:path w="2415540" h="419100">
                <a:moveTo>
                  <a:pt x="0" y="419100"/>
                </a:moveTo>
                <a:cubicBezTo>
                  <a:pt x="249555" y="365125"/>
                  <a:pt x="499110" y="311150"/>
                  <a:pt x="777240" y="259080"/>
                </a:cubicBezTo>
                <a:cubicBezTo>
                  <a:pt x="1055370" y="207010"/>
                  <a:pt x="1395730" y="149860"/>
                  <a:pt x="1668780" y="106680"/>
                </a:cubicBezTo>
                <a:cubicBezTo>
                  <a:pt x="1941830" y="63500"/>
                  <a:pt x="2178685" y="31750"/>
                  <a:pt x="2415540" y="0"/>
                </a:cubicBezTo>
              </a:path>
            </a:pathLst>
          </a:custGeom>
          <a:noFill/>
          <a:ln w="63500">
            <a:solidFill>
              <a:srgbClr val="66FF3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5"/>
          </a:p>
        </p:txBody>
      </p:sp>
      <p:cxnSp>
        <p:nvCxnSpPr>
          <p:cNvPr id="4" name="Straight Connector 3">
            <a:extLst>
              <a:ext uri="{FF2B5EF4-FFF2-40B4-BE49-F238E27FC236}">
                <a16:creationId xmlns:a16="http://schemas.microsoft.com/office/drawing/2014/main" id="{D2AFE8AB-0446-4BEE-9F57-68FBFEF4C0FF}"/>
              </a:ext>
            </a:extLst>
          </p:cNvPr>
          <p:cNvCxnSpPr/>
          <p:nvPr/>
        </p:nvCxnSpPr>
        <p:spPr>
          <a:xfrm flipV="1">
            <a:off x="3201223" y="1799447"/>
            <a:ext cx="2225733" cy="383127"/>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118E334-D418-409B-A044-9B785ADCCF37}"/>
              </a:ext>
            </a:extLst>
          </p:cNvPr>
          <p:cNvCxnSpPr/>
          <p:nvPr/>
        </p:nvCxnSpPr>
        <p:spPr>
          <a:xfrm flipV="1">
            <a:off x="3388576" y="1991009"/>
            <a:ext cx="2225733" cy="383127"/>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1140C08-80EF-4BAD-A1BE-A17CE045C21F}"/>
              </a:ext>
            </a:extLst>
          </p:cNvPr>
          <p:cNvCxnSpPr>
            <a:cxnSpLocks/>
          </p:cNvCxnSpPr>
          <p:nvPr/>
        </p:nvCxnSpPr>
        <p:spPr>
          <a:xfrm flipV="1">
            <a:off x="3757657" y="2200725"/>
            <a:ext cx="1982879" cy="37407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BDB625B-4A0B-4532-8AB0-2E0D8FBB3357}"/>
              </a:ext>
            </a:extLst>
          </p:cNvPr>
          <p:cNvCxnSpPr>
            <a:cxnSpLocks/>
          </p:cNvCxnSpPr>
          <p:nvPr/>
        </p:nvCxnSpPr>
        <p:spPr>
          <a:xfrm flipV="1">
            <a:off x="4044692" y="2440379"/>
            <a:ext cx="1953822" cy="379705"/>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3035F79-3487-4FA5-9A53-3045B12AFFD0}"/>
              </a:ext>
            </a:extLst>
          </p:cNvPr>
          <p:cNvCxnSpPr>
            <a:cxnSpLocks/>
          </p:cNvCxnSpPr>
          <p:nvPr/>
        </p:nvCxnSpPr>
        <p:spPr>
          <a:xfrm flipV="1">
            <a:off x="4322590" y="2646908"/>
            <a:ext cx="1945392" cy="44162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81F2E90-326C-4F6B-BD50-42363506F858}"/>
              </a:ext>
            </a:extLst>
          </p:cNvPr>
          <p:cNvCxnSpPr>
            <a:cxnSpLocks/>
          </p:cNvCxnSpPr>
          <p:nvPr/>
        </p:nvCxnSpPr>
        <p:spPr>
          <a:xfrm flipV="1">
            <a:off x="4651923" y="2899575"/>
            <a:ext cx="1969640" cy="51009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215328C-41B1-4A07-8739-E7593F713E76}"/>
              </a:ext>
            </a:extLst>
          </p:cNvPr>
          <p:cNvCxnSpPr>
            <a:cxnSpLocks/>
          </p:cNvCxnSpPr>
          <p:nvPr/>
        </p:nvCxnSpPr>
        <p:spPr>
          <a:xfrm flipV="1">
            <a:off x="5021602" y="3311403"/>
            <a:ext cx="1963718" cy="555535"/>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852CF5C-0E10-4757-90C4-35FE2DEF731E}"/>
              </a:ext>
            </a:extLst>
          </p:cNvPr>
          <p:cNvCxnSpPr>
            <a:cxnSpLocks/>
            <a:stCxn id="12" idx="3"/>
          </p:cNvCxnSpPr>
          <p:nvPr/>
        </p:nvCxnSpPr>
        <p:spPr>
          <a:xfrm flipV="1">
            <a:off x="5355232" y="3714380"/>
            <a:ext cx="2102665" cy="70683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Freeform: Shape 41">
            <a:extLst>
              <a:ext uri="{FF2B5EF4-FFF2-40B4-BE49-F238E27FC236}">
                <a16:creationId xmlns:a16="http://schemas.microsoft.com/office/drawing/2014/main" id="{C7A060BB-76FD-47E5-BC76-9B29431D64EE}"/>
              </a:ext>
            </a:extLst>
          </p:cNvPr>
          <p:cNvSpPr/>
          <p:nvPr/>
        </p:nvSpPr>
        <p:spPr>
          <a:xfrm>
            <a:off x="3022369" y="1713331"/>
            <a:ext cx="2338345" cy="430574"/>
          </a:xfrm>
          <a:custGeom>
            <a:avLst/>
            <a:gdLst>
              <a:gd name="connsiteX0" fmla="*/ 0 w 2689860"/>
              <a:gd name="connsiteY0" fmla="*/ 495300 h 495300"/>
              <a:gd name="connsiteX1" fmla="*/ 327660 w 2689860"/>
              <a:gd name="connsiteY1" fmla="*/ 365760 h 495300"/>
              <a:gd name="connsiteX2" fmla="*/ 1226820 w 2689860"/>
              <a:gd name="connsiteY2" fmla="*/ 205740 h 495300"/>
              <a:gd name="connsiteX3" fmla="*/ 2080260 w 2689860"/>
              <a:gd name="connsiteY3" fmla="*/ 68580 h 495300"/>
              <a:gd name="connsiteX4" fmla="*/ 2689860 w 2689860"/>
              <a:gd name="connsiteY4" fmla="*/ 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860" h="495300">
                <a:moveTo>
                  <a:pt x="0" y="495300"/>
                </a:moveTo>
                <a:cubicBezTo>
                  <a:pt x="61595" y="454660"/>
                  <a:pt x="123190" y="414020"/>
                  <a:pt x="327660" y="365760"/>
                </a:cubicBezTo>
                <a:cubicBezTo>
                  <a:pt x="532130" y="317500"/>
                  <a:pt x="1226820" y="205740"/>
                  <a:pt x="1226820" y="205740"/>
                </a:cubicBezTo>
                <a:lnTo>
                  <a:pt x="2080260" y="68580"/>
                </a:lnTo>
                <a:cubicBezTo>
                  <a:pt x="2324100" y="34290"/>
                  <a:pt x="2506980" y="17145"/>
                  <a:pt x="2689860" y="0"/>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5"/>
          </a:p>
        </p:txBody>
      </p:sp>
      <p:sp>
        <p:nvSpPr>
          <p:cNvPr id="43" name="Freeform: Shape 42">
            <a:extLst>
              <a:ext uri="{FF2B5EF4-FFF2-40B4-BE49-F238E27FC236}">
                <a16:creationId xmlns:a16="http://schemas.microsoft.com/office/drawing/2014/main" id="{D4EEB2DE-4B64-4DB4-A8EC-4799986C3322}"/>
              </a:ext>
            </a:extLst>
          </p:cNvPr>
          <p:cNvSpPr/>
          <p:nvPr/>
        </p:nvSpPr>
        <p:spPr>
          <a:xfrm>
            <a:off x="3035618" y="2124032"/>
            <a:ext cx="1834905" cy="1400201"/>
          </a:xfrm>
          <a:custGeom>
            <a:avLst/>
            <a:gdLst>
              <a:gd name="connsiteX0" fmla="*/ 0 w 2110740"/>
              <a:gd name="connsiteY0" fmla="*/ 0 h 1610689"/>
              <a:gd name="connsiteX1" fmla="*/ 213360 w 2110740"/>
              <a:gd name="connsiteY1" fmla="*/ 91440 h 1610689"/>
              <a:gd name="connsiteX2" fmla="*/ 419100 w 2110740"/>
              <a:gd name="connsiteY2" fmla="*/ 266700 h 1610689"/>
              <a:gd name="connsiteX3" fmla="*/ 891540 w 2110740"/>
              <a:gd name="connsiteY3" fmla="*/ 556260 h 1610689"/>
              <a:gd name="connsiteX4" fmla="*/ 1181100 w 2110740"/>
              <a:gd name="connsiteY4" fmla="*/ 822960 h 1610689"/>
              <a:gd name="connsiteX5" fmla="*/ 1539240 w 2110740"/>
              <a:gd name="connsiteY5" fmla="*/ 1135380 h 1610689"/>
              <a:gd name="connsiteX6" fmla="*/ 1912620 w 2110740"/>
              <a:gd name="connsiteY6" fmla="*/ 1501140 h 1610689"/>
              <a:gd name="connsiteX7" fmla="*/ 1965960 w 2110740"/>
              <a:gd name="connsiteY7" fmla="*/ 1607820 h 1610689"/>
              <a:gd name="connsiteX8" fmla="*/ 2110740 w 2110740"/>
              <a:gd name="connsiteY8" fmla="*/ 1569720 h 161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0740" h="1610689">
                <a:moveTo>
                  <a:pt x="0" y="0"/>
                </a:moveTo>
                <a:cubicBezTo>
                  <a:pt x="71755" y="23495"/>
                  <a:pt x="143510" y="46990"/>
                  <a:pt x="213360" y="91440"/>
                </a:cubicBezTo>
                <a:cubicBezTo>
                  <a:pt x="283210" y="135890"/>
                  <a:pt x="306070" y="189230"/>
                  <a:pt x="419100" y="266700"/>
                </a:cubicBezTo>
                <a:cubicBezTo>
                  <a:pt x="532130" y="344170"/>
                  <a:pt x="764540" y="463550"/>
                  <a:pt x="891540" y="556260"/>
                </a:cubicBezTo>
                <a:cubicBezTo>
                  <a:pt x="1018540" y="648970"/>
                  <a:pt x="1073150" y="726440"/>
                  <a:pt x="1181100" y="822960"/>
                </a:cubicBezTo>
                <a:cubicBezTo>
                  <a:pt x="1289050" y="919480"/>
                  <a:pt x="1417320" y="1022350"/>
                  <a:pt x="1539240" y="1135380"/>
                </a:cubicBezTo>
                <a:cubicBezTo>
                  <a:pt x="1661160" y="1248410"/>
                  <a:pt x="1841500" y="1422400"/>
                  <a:pt x="1912620" y="1501140"/>
                </a:cubicBezTo>
                <a:cubicBezTo>
                  <a:pt x="1983740" y="1579880"/>
                  <a:pt x="1932940" y="1596390"/>
                  <a:pt x="1965960" y="1607820"/>
                </a:cubicBezTo>
                <a:cubicBezTo>
                  <a:pt x="1998980" y="1619250"/>
                  <a:pt x="2054860" y="1594485"/>
                  <a:pt x="2110740" y="1569720"/>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5"/>
          </a:p>
        </p:txBody>
      </p:sp>
      <p:sp>
        <p:nvSpPr>
          <p:cNvPr id="44" name="Freeform: Shape 43">
            <a:extLst>
              <a:ext uri="{FF2B5EF4-FFF2-40B4-BE49-F238E27FC236}">
                <a16:creationId xmlns:a16="http://schemas.microsoft.com/office/drawing/2014/main" id="{0E9E53E7-52AD-4C0D-93CB-31F43EA1252D}"/>
              </a:ext>
            </a:extLst>
          </p:cNvPr>
          <p:cNvSpPr/>
          <p:nvPr/>
        </p:nvSpPr>
        <p:spPr>
          <a:xfrm>
            <a:off x="5373962" y="1693458"/>
            <a:ext cx="1302243" cy="1324841"/>
          </a:xfrm>
          <a:custGeom>
            <a:avLst/>
            <a:gdLst>
              <a:gd name="connsiteX0" fmla="*/ 0 w 1498005"/>
              <a:gd name="connsiteY0" fmla="*/ 0 h 1524000"/>
              <a:gd name="connsiteX1" fmla="*/ 83820 w 1498005"/>
              <a:gd name="connsiteY1" fmla="*/ 198120 h 1524000"/>
              <a:gd name="connsiteX2" fmla="*/ 281940 w 1498005"/>
              <a:gd name="connsiteY2" fmla="*/ 441960 h 1524000"/>
              <a:gd name="connsiteX3" fmla="*/ 693420 w 1498005"/>
              <a:gd name="connsiteY3" fmla="*/ 830580 h 1524000"/>
              <a:gd name="connsiteX4" fmla="*/ 1226820 w 1498005"/>
              <a:gd name="connsiteY4" fmla="*/ 1211580 h 1524000"/>
              <a:gd name="connsiteX5" fmla="*/ 1447800 w 1498005"/>
              <a:gd name="connsiteY5" fmla="*/ 1386840 h 1524000"/>
              <a:gd name="connsiteX6" fmla="*/ 1493520 w 1498005"/>
              <a:gd name="connsiteY6" fmla="*/ 1485900 h 1524000"/>
              <a:gd name="connsiteX7" fmla="*/ 1371600 w 1498005"/>
              <a:gd name="connsiteY7" fmla="*/ 1524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8005" h="1524000">
                <a:moveTo>
                  <a:pt x="0" y="0"/>
                </a:moveTo>
                <a:cubicBezTo>
                  <a:pt x="18415" y="62230"/>
                  <a:pt x="36830" y="124460"/>
                  <a:pt x="83820" y="198120"/>
                </a:cubicBezTo>
                <a:cubicBezTo>
                  <a:pt x="130810" y="271780"/>
                  <a:pt x="180340" y="336550"/>
                  <a:pt x="281940" y="441960"/>
                </a:cubicBezTo>
                <a:cubicBezTo>
                  <a:pt x="383540" y="547370"/>
                  <a:pt x="535940" y="702310"/>
                  <a:pt x="693420" y="830580"/>
                </a:cubicBezTo>
                <a:cubicBezTo>
                  <a:pt x="850900" y="958850"/>
                  <a:pt x="1101090" y="1118870"/>
                  <a:pt x="1226820" y="1211580"/>
                </a:cubicBezTo>
                <a:cubicBezTo>
                  <a:pt x="1352550" y="1304290"/>
                  <a:pt x="1403350" y="1341120"/>
                  <a:pt x="1447800" y="1386840"/>
                </a:cubicBezTo>
                <a:cubicBezTo>
                  <a:pt x="1492250" y="1432560"/>
                  <a:pt x="1506220" y="1463040"/>
                  <a:pt x="1493520" y="1485900"/>
                </a:cubicBezTo>
                <a:cubicBezTo>
                  <a:pt x="1480820" y="1508760"/>
                  <a:pt x="1426210" y="1516380"/>
                  <a:pt x="1371600" y="1524000"/>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5"/>
          </a:p>
        </p:txBody>
      </p:sp>
      <p:sp>
        <p:nvSpPr>
          <p:cNvPr id="45" name="Freeform: Shape 44">
            <a:extLst>
              <a:ext uri="{FF2B5EF4-FFF2-40B4-BE49-F238E27FC236}">
                <a16:creationId xmlns:a16="http://schemas.microsoft.com/office/drawing/2014/main" id="{D87C0592-4ED1-4437-90AB-8E6F05B59708}"/>
              </a:ext>
            </a:extLst>
          </p:cNvPr>
          <p:cNvSpPr/>
          <p:nvPr/>
        </p:nvSpPr>
        <p:spPr>
          <a:xfrm>
            <a:off x="5029503" y="3859574"/>
            <a:ext cx="576306" cy="743843"/>
          </a:xfrm>
          <a:custGeom>
            <a:avLst/>
            <a:gdLst>
              <a:gd name="connsiteX0" fmla="*/ 0 w 662940"/>
              <a:gd name="connsiteY0" fmla="*/ 0 h 855663"/>
              <a:gd name="connsiteX1" fmla="*/ 411480 w 662940"/>
              <a:gd name="connsiteY1" fmla="*/ 632460 h 855663"/>
              <a:gd name="connsiteX2" fmla="*/ 556260 w 662940"/>
              <a:gd name="connsiteY2" fmla="*/ 838200 h 855663"/>
              <a:gd name="connsiteX3" fmla="*/ 662940 w 662940"/>
              <a:gd name="connsiteY3" fmla="*/ 830580 h 855663"/>
            </a:gdLst>
            <a:ahLst/>
            <a:cxnLst>
              <a:cxn ang="0">
                <a:pos x="connsiteX0" y="connsiteY0"/>
              </a:cxn>
              <a:cxn ang="0">
                <a:pos x="connsiteX1" y="connsiteY1"/>
              </a:cxn>
              <a:cxn ang="0">
                <a:pos x="connsiteX2" y="connsiteY2"/>
              </a:cxn>
              <a:cxn ang="0">
                <a:pos x="connsiteX3" y="connsiteY3"/>
              </a:cxn>
            </a:cxnLst>
            <a:rect l="l" t="t" r="r" b="b"/>
            <a:pathLst>
              <a:path w="662940" h="855663">
                <a:moveTo>
                  <a:pt x="0" y="0"/>
                </a:moveTo>
                <a:lnTo>
                  <a:pt x="411480" y="632460"/>
                </a:lnTo>
                <a:cubicBezTo>
                  <a:pt x="504190" y="772160"/>
                  <a:pt x="514350" y="805180"/>
                  <a:pt x="556260" y="838200"/>
                </a:cubicBezTo>
                <a:cubicBezTo>
                  <a:pt x="598170" y="871220"/>
                  <a:pt x="630555" y="850900"/>
                  <a:pt x="662940" y="830580"/>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5"/>
          </a:p>
        </p:txBody>
      </p:sp>
      <p:sp>
        <p:nvSpPr>
          <p:cNvPr id="46" name="Freeform: Shape 45">
            <a:extLst>
              <a:ext uri="{FF2B5EF4-FFF2-40B4-BE49-F238E27FC236}">
                <a16:creationId xmlns:a16="http://schemas.microsoft.com/office/drawing/2014/main" id="{88DF0EE4-805F-49C6-9406-23590A23FB9C}"/>
              </a:ext>
            </a:extLst>
          </p:cNvPr>
          <p:cNvSpPr/>
          <p:nvPr/>
        </p:nvSpPr>
        <p:spPr>
          <a:xfrm>
            <a:off x="6996893" y="3303141"/>
            <a:ext cx="546856" cy="649172"/>
          </a:xfrm>
          <a:custGeom>
            <a:avLst/>
            <a:gdLst>
              <a:gd name="connsiteX0" fmla="*/ 0 w 629063"/>
              <a:gd name="connsiteY0" fmla="*/ 0 h 746760"/>
              <a:gd name="connsiteX1" fmla="*/ 556260 w 629063"/>
              <a:gd name="connsiteY1" fmla="*/ 495300 h 746760"/>
              <a:gd name="connsiteX2" fmla="*/ 624840 w 629063"/>
              <a:gd name="connsiteY2" fmla="*/ 617220 h 746760"/>
              <a:gd name="connsiteX3" fmla="*/ 579120 w 629063"/>
              <a:gd name="connsiteY3" fmla="*/ 746760 h 746760"/>
            </a:gdLst>
            <a:ahLst/>
            <a:cxnLst>
              <a:cxn ang="0">
                <a:pos x="connsiteX0" y="connsiteY0"/>
              </a:cxn>
              <a:cxn ang="0">
                <a:pos x="connsiteX1" y="connsiteY1"/>
              </a:cxn>
              <a:cxn ang="0">
                <a:pos x="connsiteX2" y="connsiteY2"/>
              </a:cxn>
              <a:cxn ang="0">
                <a:pos x="connsiteX3" y="connsiteY3"/>
              </a:cxn>
            </a:cxnLst>
            <a:rect l="l" t="t" r="r" b="b"/>
            <a:pathLst>
              <a:path w="629063" h="746760">
                <a:moveTo>
                  <a:pt x="0" y="0"/>
                </a:moveTo>
                <a:cubicBezTo>
                  <a:pt x="226060" y="196215"/>
                  <a:pt x="452120" y="392430"/>
                  <a:pt x="556260" y="495300"/>
                </a:cubicBezTo>
                <a:cubicBezTo>
                  <a:pt x="660400" y="598170"/>
                  <a:pt x="621030" y="575310"/>
                  <a:pt x="624840" y="617220"/>
                </a:cubicBezTo>
                <a:cubicBezTo>
                  <a:pt x="628650" y="659130"/>
                  <a:pt x="603885" y="702945"/>
                  <a:pt x="579120" y="746760"/>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5"/>
          </a:p>
        </p:txBody>
      </p:sp>
      <p:sp>
        <p:nvSpPr>
          <p:cNvPr id="8" name="Text Box 2">
            <a:extLst>
              <a:ext uri="{FF2B5EF4-FFF2-40B4-BE49-F238E27FC236}">
                <a16:creationId xmlns:a16="http://schemas.microsoft.com/office/drawing/2014/main" id="{28E42BA4-497A-42FE-9C0C-EB90C2699E06}"/>
              </a:ext>
            </a:extLst>
          </p:cNvPr>
          <p:cNvSpPr txBox="1">
            <a:spLocks noChangeArrowheads="1"/>
          </p:cNvSpPr>
          <p:nvPr/>
        </p:nvSpPr>
        <p:spPr bwMode="auto">
          <a:xfrm>
            <a:off x="2581803" y="575330"/>
            <a:ext cx="3158732" cy="985645"/>
          </a:xfrm>
          <a:prstGeom prst="rect">
            <a:avLst/>
          </a:prstGeom>
          <a:solidFill>
            <a:srgbClr val="FFFFFF"/>
          </a:solidFill>
          <a:ln w="38100">
            <a:solidFill>
              <a:srgbClr val="00FF00"/>
            </a:solidFill>
            <a:miter lim="800000"/>
            <a:headEnd/>
            <a:tailEnd/>
          </a:ln>
        </p:spPr>
        <p:txBody>
          <a:bodyPr vert="horz" wrap="square" lIns="79490" tIns="39745" rIns="79490" bIns="39745" numCol="1" anchor="t" anchorCtr="0" compatLnSpc="1">
            <a:prstTxWarp prst="textNoShape">
              <a:avLst/>
            </a:prstTxWarp>
          </a:bodyPr>
          <a:lstStyle/>
          <a:p>
            <a:pPr defTabSz="794883" eaLnBrk="0" hangingPunct="0"/>
            <a:r>
              <a:rPr lang="en-US" altLang="en-US" sz="1217">
                <a:latin typeface="Calibri" panose="020F0502020204030204" pitchFamily="34" charset="0"/>
                <a:ea typeface="Calibri" panose="020F0502020204030204" pitchFamily="34" charset="0"/>
                <a:cs typeface="Calibri" panose="020F0502020204030204" pitchFamily="34" charset="0"/>
              </a:rPr>
              <a:t>Measures 37-1, 37-4 </a:t>
            </a:r>
          </a:p>
          <a:p>
            <a:pPr defTabSz="794883" eaLnBrk="0" hangingPunct="0"/>
            <a:r>
              <a:rPr lang="en-US" altLang="en-US" sz="1217">
                <a:latin typeface="Calibri" panose="020F0502020204030204" pitchFamily="34" charset="0"/>
                <a:ea typeface="Calibri" panose="020F0502020204030204" pitchFamily="34" charset="0"/>
                <a:cs typeface="Calibri" panose="020F0502020204030204" pitchFamily="34" charset="0"/>
              </a:rPr>
              <a:t>Trunnion hub modifications and construct concrete wall/beam between piers to deflect nappe, reduce load on gates</a:t>
            </a:r>
          </a:p>
          <a:p>
            <a:pPr lvl="0" eaLnBrk="0" fontAlgn="base" hangingPunct="0">
              <a:spcBef>
                <a:spcPct val="0"/>
              </a:spcBef>
              <a:spcAft>
                <a:spcPct val="0"/>
              </a:spcAft>
            </a:pPr>
            <a:r>
              <a:rPr lang="en-US" altLang="en-US" sz="1217">
                <a:latin typeface="Calibri" panose="020F0502020204030204" pitchFamily="34" charset="0"/>
                <a:ea typeface="Calibri" panose="020F0502020204030204" pitchFamily="34" charset="0"/>
                <a:cs typeface="Calibri" panose="020F0502020204030204" pitchFamily="34" charset="0"/>
              </a:rPr>
              <a:t>(Addresses PFM 37 – Spillway gate failure)</a:t>
            </a:r>
            <a:br>
              <a:rPr lang="en-US" altLang="en-US" sz="1217">
                <a:latin typeface="Calibri" panose="020F0502020204030204" pitchFamily="34" charset="0"/>
                <a:ea typeface="Calibri" panose="020F0502020204030204" pitchFamily="34" charset="0"/>
                <a:cs typeface="Calibri" panose="020F0502020204030204" pitchFamily="34" charset="0"/>
              </a:rPr>
            </a:br>
            <a:endParaRPr lang="en-US" altLang="en-US" sz="1217">
              <a:latin typeface="Calibri" panose="020F0502020204030204" pitchFamily="34" charset="0"/>
              <a:cs typeface="Calibri" panose="020F0502020204030204" pitchFamily="34" charset="0"/>
            </a:endParaRPr>
          </a:p>
        </p:txBody>
      </p:sp>
      <p:sp>
        <p:nvSpPr>
          <p:cNvPr id="29" name="Oval 28">
            <a:extLst>
              <a:ext uri="{FF2B5EF4-FFF2-40B4-BE49-F238E27FC236}">
                <a16:creationId xmlns:a16="http://schemas.microsoft.com/office/drawing/2014/main" id="{D2777AD6-2039-43C5-9347-7E897EDB37A0}"/>
              </a:ext>
            </a:extLst>
          </p:cNvPr>
          <p:cNvSpPr/>
          <p:nvPr/>
        </p:nvSpPr>
        <p:spPr>
          <a:xfrm>
            <a:off x="5201732" y="1603059"/>
            <a:ext cx="298090" cy="185478"/>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9490" tIns="39745" rIns="79490" bIns="39745" numCol="1" spcCol="0" rtlCol="0" fromWordArt="0" anchor="ctr" anchorCtr="0" forceAA="0" compatLnSpc="1">
            <a:prstTxWarp prst="textNoShape">
              <a:avLst/>
            </a:prstTxWarp>
            <a:noAutofit/>
          </a:bodyPr>
          <a:lstStyle/>
          <a:p>
            <a:endParaRPr lang="en-US" sz="1565"/>
          </a:p>
        </p:txBody>
      </p:sp>
      <p:sp>
        <p:nvSpPr>
          <p:cNvPr id="31" name="Oval 30">
            <a:extLst>
              <a:ext uri="{FF2B5EF4-FFF2-40B4-BE49-F238E27FC236}">
                <a16:creationId xmlns:a16="http://schemas.microsoft.com/office/drawing/2014/main" id="{B564B29C-4CA3-4268-840E-3F7DCD011CC5}"/>
              </a:ext>
            </a:extLst>
          </p:cNvPr>
          <p:cNvSpPr/>
          <p:nvPr/>
        </p:nvSpPr>
        <p:spPr>
          <a:xfrm>
            <a:off x="2879949" y="1995687"/>
            <a:ext cx="298090" cy="185478"/>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9490" tIns="39745" rIns="79490" bIns="39745" numCol="1" spcCol="0" rtlCol="0" fromWordArt="0" anchor="ctr" anchorCtr="0" forceAA="0" compatLnSpc="1">
            <a:prstTxWarp prst="textNoShape">
              <a:avLst/>
            </a:prstTxWarp>
            <a:noAutofit/>
          </a:bodyPr>
          <a:lstStyle/>
          <a:p>
            <a:endParaRPr lang="en-US" sz="1565"/>
          </a:p>
        </p:txBody>
      </p:sp>
      <p:sp>
        <p:nvSpPr>
          <p:cNvPr id="49" name="Text Box 2">
            <a:extLst>
              <a:ext uri="{FF2B5EF4-FFF2-40B4-BE49-F238E27FC236}">
                <a16:creationId xmlns:a16="http://schemas.microsoft.com/office/drawing/2014/main" id="{6339C8F2-391E-46DC-A725-940C5547BECD}"/>
              </a:ext>
            </a:extLst>
          </p:cNvPr>
          <p:cNvSpPr txBox="1">
            <a:spLocks noChangeArrowheads="1"/>
          </p:cNvSpPr>
          <p:nvPr/>
        </p:nvSpPr>
        <p:spPr bwMode="auto">
          <a:xfrm>
            <a:off x="2244022" y="3794985"/>
            <a:ext cx="2478948" cy="964805"/>
          </a:xfrm>
          <a:prstGeom prst="rect">
            <a:avLst/>
          </a:prstGeom>
          <a:solidFill>
            <a:srgbClr val="FFFFFF"/>
          </a:solidFill>
          <a:ln w="38100">
            <a:solidFill>
              <a:srgbClr val="FFFF00"/>
            </a:solidFill>
            <a:miter lim="800000"/>
            <a:headEnd/>
            <a:tailEnd/>
          </a:ln>
        </p:spPr>
        <p:txBody>
          <a:bodyPr rot="0" vert="horz" wrap="square" lIns="79490" tIns="39745" rIns="79490" bIns="39745" anchor="t" anchorCtr="0">
            <a:noAutofit/>
          </a:bodyPr>
          <a:lstStyle/>
          <a:p>
            <a:pPr>
              <a:lnSpc>
                <a:spcPct val="107000"/>
              </a:lnSpc>
            </a:pPr>
            <a:r>
              <a:rPr lang="en-US" sz="1217">
                <a:latin typeface="Calibri" panose="020F0502020204030204" pitchFamily="34" charset="0"/>
                <a:ea typeface="Calibri" panose="020F0502020204030204" pitchFamily="34" charset="0"/>
                <a:cs typeface="Times New Roman" panose="02020603050405020304" pitchFamily="18" charset="0"/>
              </a:rPr>
              <a:t>Measure 42-2</a:t>
            </a:r>
          </a:p>
          <a:p>
            <a:pPr>
              <a:lnSpc>
                <a:spcPct val="107000"/>
              </a:lnSpc>
            </a:pPr>
            <a:r>
              <a:rPr lang="en-US" sz="1217">
                <a:latin typeface="Calibri" panose="020F0502020204030204" pitchFamily="34" charset="0"/>
                <a:ea typeface="Calibri" panose="020F0502020204030204" pitchFamily="34" charset="0"/>
                <a:cs typeface="Times New Roman" panose="02020603050405020304" pitchFamily="18" charset="0"/>
              </a:rPr>
              <a:t>Armor entire area behind walls </a:t>
            </a:r>
          </a:p>
          <a:p>
            <a:pPr>
              <a:lnSpc>
                <a:spcPct val="107000"/>
              </a:lnSpc>
            </a:pPr>
            <a:r>
              <a:rPr lang="en-US" sz="1217">
                <a:latin typeface="Calibri" panose="020F0502020204030204" pitchFamily="34" charset="0"/>
                <a:ea typeface="Calibri" panose="020F0502020204030204" pitchFamily="34" charset="0"/>
                <a:cs typeface="Times New Roman" panose="02020603050405020304" pitchFamily="18" charset="0"/>
              </a:rPr>
              <a:t>(Addresses PFM 42 – Overtopping of spillway chute walls)</a:t>
            </a:r>
          </a:p>
        </p:txBody>
      </p:sp>
      <p:sp>
        <p:nvSpPr>
          <p:cNvPr id="50" name="Text Box 2">
            <a:extLst>
              <a:ext uri="{FF2B5EF4-FFF2-40B4-BE49-F238E27FC236}">
                <a16:creationId xmlns:a16="http://schemas.microsoft.com/office/drawing/2014/main" id="{724690F8-EB72-4960-8AD0-16A2F5E38E2A}"/>
              </a:ext>
            </a:extLst>
          </p:cNvPr>
          <p:cNvSpPr txBox="1">
            <a:spLocks noChangeArrowheads="1"/>
          </p:cNvSpPr>
          <p:nvPr/>
        </p:nvSpPr>
        <p:spPr bwMode="auto">
          <a:xfrm>
            <a:off x="1391287" y="2321880"/>
            <a:ext cx="1909322" cy="1128302"/>
          </a:xfrm>
          <a:prstGeom prst="rect">
            <a:avLst/>
          </a:prstGeom>
          <a:solidFill>
            <a:srgbClr val="FFFFFF"/>
          </a:solidFill>
          <a:ln w="38100">
            <a:solidFill>
              <a:srgbClr val="FF0000"/>
            </a:solidFill>
            <a:miter lim="800000"/>
            <a:headEnd/>
            <a:tailEnd/>
          </a:ln>
        </p:spPr>
        <p:txBody>
          <a:bodyPr rot="0" vert="horz" wrap="square" lIns="79490" tIns="39745" rIns="79490" bIns="39745" anchor="t" anchorCtr="0">
            <a:noAutofit/>
          </a:bodyPr>
          <a:lstStyle/>
          <a:p>
            <a:pPr>
              <a:lnSpc>
                <a:spcPct val="107000"/>
              </a:lnSpc>
            </a:pPr>
            <a:r>
              <a:rPr lang="en-US" sz="1217">
                <a:latin typeface="Calibri" panose="020F0502020204030204" pitchFamily="34" charset="0"/>
                <a:ea typeface="Calibri" panose="020F0502020204030204" pitchFamily="34" charset="0"/>
                <a:cs typeface="Times New Roman" panose="02020603050405020304" pitchFamily="18" charset="0"/>
              </a:rPr>
              <a:t>Measure 41-1</a:t>
            </a:r>
          </a:p>
          <a:p>
            <a:pPr>
              <a:lnSpc>
                <a:spcPct val="107000"/>
              </a:lnSpc>
            </a:pPr>
            <a:r>
              <a:rPr lang="en-US" sz="1217">
                <a:latin typeface="Calibri" panose="020F0502020204030204" pitchFamily="34" charset="0"/>
                <a:ea typeface="Calibri" panose="020F0502020204030204" pitchFamily="34" charset="0"/>
                <a:cs typeface="Times New Roman" panose="02020603050405020304" pitchFamily="18" charset="0"/>
              </a:rPr>
              <a:t>Seal abutment monoliths</a:t>
            </a:r>
          </a:p>
          <a:p>
            <a:pPr>
              <a:lnSpc>
                <a:spcPct val="107000"/>
              </a:lnSpc>
            </a:pPr>
            <a:r>
              <a:rPr lang="en-US" sz="1217">
                <a:latin typeface="Calibri" panose="020F0502020204030204" pitchFamily="34" charset="0"/>
                <a:ea typeface="Calibri" panose="020F0502020204030204" pitchFamily="34" charset="0"/>
                <a:cs typeface="Times New Roman" panose="02020603050405020304" pitchFamily="18" charset="0"/>
              </a:rPr>
              <a:t>(Addresses PFM 41 – Overtopping of spillway abutment monoliths)</a:t>
            </a:r>
            <a:endParaRPr lang="en-US" sz="2434">
              <a:latin typeface="Calibri" panose="020F0502020204030204" pitchFamily="34" charset="0"/>
              <a:ea typeface="Calibri" panose="020F0502020204030204" pitchFamily="34" charset="0"/>
              <a:cs typeface="Times New Roman" panose="02020603050405020304" pitchFamily="18" charset="0"/>
            </a:endParaRPr>
          </a:p>
        </p:txBody>
      </p:sp>
      <p:sp>
        <p:nvSpPr>
          <p:cNvPr id="51" name="Text Box 7">
            <a:extLst>
              <a:ext uri="{FF2B5EF4-FFF2-40B4-BE49-F238E27FC236}">
                <a16:creationId xmlns:a16="http://schemas.microsoft.com/office/drawing/2014/main" id="{41BF43E2-99EB-4B4E-B4E4-CAE3DEC17784}"/>
              </a:ext>
            </a:extLst>
          </p:cNvPr>
          <p:cNvSpPr txBox="1">
            <a:spLocks noChangeArrowheads="1"/>
          </p:cNvSpPr>
          <p:nvPr/>
        </p:nvSpPr>
        <p:spPr bwMode="auto">
          <a:xfrm>
            <a:off x="7525645" y="1929958"/>
            <a:ext cx="2297873" cy="1711589"/>
          </a:xfrm>
          <a:prstGeom prst="rect">
            <a:avLst/>
          </a:prstGeom>
          <a:solidFill>
            <a:srgbClr val="FFFFFF"/>
          </a:solidFill>
          <a:ln w="9525">
            <a:solidFill>
              <a:srgbClr val="000000"/>
            </a:solidFill>
            <a:miter lim="800000"/>
            <a:headEnd/>
            <a:tailEnd/>
          </a:ln>
        </p:spPr>
        <p:txBody>
          <a:bodyPr vert="horz" wrap="square" lIns="79490" tIns="39745" rIns="79490" bIns="39745" numCol="1" anchor="t" anchorCtr="0" compatLnSpc="1">
            <a:prstTxWarp prst="textNoShape">
              <a:avLst/>
            </a:prstTxWarp>
          </a:bodyPr>
          <a:lstStyle/>
          <a:p>
            <a:pPr defTabSz="794883" eaLnBrk="0" hangingPunct="0"/>
            <a:r>
              <a:rPr lang="en-US" altLang="en-US" sz="1217">
                <a:latin typeface="Calibri" panose="020F0502020204030204" pitchFamily="34" charset="0"/>
                <a:ea typeface="Calibri" panose="020F0502020204030204" pitchFamily="34" charset="0"/>
                <a:cs typeface="Times New Roman" panose="02020603050405020304" pitchFamily="18" charset="0"/>
              </a:rPr>
              <a:t>Measures 7-4, 7C-3</a:t>
            </a:r>
          </a:p>
          <a:p>
            <a:pPr lvl="0" eaLnBrk="0" fontAlgn="base" hangingPunct="0">
              <a:spcBef>
                <a:spcPct val="0"/>
              </a:spcBef>
              <a:spcAft>
                <a:spcPct val="0"/>
              </a:spcAft>
            </a:pPr>
            <a:r>
              <a:rPr lang="en-US" altLang="en-US" sz="1217">
                <a:latin typeface="Calibri" panose="020F0502020204030204" pitchFamily="34" charset="0"/>
                <a:ea typeface="Calibri" panose="020F0502020204030204" pitchFamily="34" charset="0"/>
                <a:cs typeface="Times New Roman" panose="02020603050405020304" pitchFamily="18" charset="0"/>
              </a:rPr>
              <a:t>Replace drainage pipes, abandon old VCP pipe network, 2.5’ CRC overlay</a:t>
            </a:r>
          </a:p>
          <a:p>
            <a:pPr lvl="0" eaLnBrk="0" fontAlgn="base" hangingPunct="0">
              <a:spcBef>
                <a:spcPct val="0"/>
              </a:spcBef>
              <a:spcAft>
                <a:spcPct val="0"/>
              </a:spcAft>
            </a:pPr>
            <a:r>
              <a:rPr lang="en-US" altLang="en-US" sz="1217">
                <a:latin typeface="Calibri" panose="020F0502020204030204" pitchFamily="34" charset="0"/>
                <a:ea typeface="Calibri" panose="020F0502020204030204" pitchFamily="34" charset="0"/>
                <a:cs typeface="Times New Roman" panose="02020603050405020304" pitchFamily="18" charset="0"/>
              </a:rPr>
              <a:t>(Addresses PFM 7 – Hydraulic jacking of chute slab due to manholes and PFM 7C – Hydraulic jacking of chute slab due to drain defects)</a:t>
            </a:r>
            <a:br>
              <a:rPr lang="en-US" altLang="en-US" sz="1217">
                <a:latin typeface="Calibri" panose="020F0502020204030204" pitchFamily="34" charset="0"/>
                <a:ea typeface="Calibri" panose="020F0502020204030204" pitchFamily="34" charset="0"/>
                <a:cs typeface="Times New Roman" panose="02020603050405020304" pitchFamily="18" charset="0"/>
              </a:rPr>
            </a:br>
            <a:endParaRPr lang="en-US" altLang="en-US" sz="3825"/>
          </a:p>
        </p:txBody>
      </p:sp>
      <p:cxnSp>
        <p:nvCxnSpPr>
          <p:cNvPr id="52" name="Straight Arrow Connector 51">
            <a:extLst>
              <a:ext uri="{FF2B5EF4-FFF2-40B4-BE49-F238E27FC236}">
                <a16:creationId xmlns:a16="http://schemas.microsoft.com/office/drawing/2014/main" id="{6685EE8D-BA1F-40B9-9431-EB80DE2DA762}"/>
              </a:ext>
            </a:extLst>
          </p:cNvPr>
          <p:cNvCxnSpPr>
            <a:cxnSpLocks/>
            <a:stCxn id="51" idx="1"/>
          </p:cNvCxnSpPr>
          <p:nvPr/>
        </p:nvCxnSpPr>
        <p:spPr>
          <a:xfrm flipH="1">
            <a:off x="5572075" y="2785752"/>
            <a:ext cx="1953570" cy="81466"/>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47" name="Freeform: Shape 46">
            <a:extLst>
              <a:ext uri="{FF2B5EF4-FFF2-40B4-BE49-F238E27FC236}">
                <a16:creationId xmlns:a16="http://schemas.microsoft.com/office/drawing/2014/main" id="{972F755A-6234-4A6D-AB4C-56B2C76D06F5}"/>
              </a:ext>
            </a:extLst>
          </p:cNvPr>
          <p:cNvSpPr/>
          <p:nvPr/>
        </p:nvSpPr>
        <p:spPr>
          <a:xfrm>
            <a:off x="5350114" y="1660337"/>
            <a:ext cx="2394336" cy="2335553"/>
          </a:xfrm>
          <a:custGeom>
            <a:avLst/>
            <a:gdLst>
              <a:gd name="connsiteX0" fmla="*/ 0 w 2026920"/>
              <a:gd name="connsiteY0" fmla="*/ 0 h 2004060"/>
              <a:gd name="connsiteX1" fmla="*/ 312420 w 2026920"/>
              <a:gd name="connsiteY1" fmla="*/ 495300 h 2004060"/>
              <a:gd name="connsiteX2" fmla="*/ 784860 w 2026920"/>
              <a:gd name="connsiteY2" fmla="*/ 922020 h 2004060"/>
              <a:gd name="connsiteX3" fmla="*/ 1478280 w 2026920"/>
              <a:gd name="connsiteY3" fmla="*/ 1424940 h 2004060"/>
              <a:gd name="connsiteX4" fmla="*/ 2026920 w 2026920"/>
              <a:gd name="connsiteY4" fmla="*/ 2004060 h 2004060"/>
              <a:gd name="connsiteX0" fmla="*/ 0 w 2754270"/>
              <a:gd name="connsiteY0" fmla="*/ 0 h 2686649"/>
              <a:gd name="connsiteX1" fmla="*/ 312420 w 2754270"/>
              <a:gd name="connsiteY1" fmla="*/ 495300 h 2686649"/>
              <a:gd name="connsiteX2" fmla="*/ 784860 w 2754270"/>
              <a:gd name="connsiteY2" fmla="*/ 922020 h 2686649"/>
              <a:gd name="connsiteX3" fmla="*/ 1478280 w 2754270"/>
              <a:gd name="connsiteY3" fmla="*/ 1424940 h 2686649"/>
              <a:gd name="connsiteX4" fmla="*/ 2754270 w 2754270"/>
              <a:gd name="connsiteY4" fmla="*/ 2686649 h 2686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4270" h="2686649">
                <a:moveTo>
                  <a:pt x="0" y="0"/>
                </a:moveTo>
                <a:cubicBezTo>
                  <a:pt x="90805" y="170815"/>
                  <a:pt x="181610" y="341630"/>
                  <a:pt x="312420" y="495300"/>
                </a:cubicBezTo>
                <a:cubicBezTo>
                  <a:pt x="443230" y="648970"/>
                  <a:pt x="590550" y="767080"/>
                  <a:pt x="784860" y="922020"/>
                </a:cubicBezTo>
                <a:cubicBezTo>
                  <a:pt x="979170" y="1076960"/>
                  <a:pt x="1271270" y="1244600"/>
                  <a:pt x="1478280" y="1424940"/>
                </a:cubicBezTo>
                <a:cubicBezTo>
                  <a:pt x="1685290" y="1605280"/>
                  <a:pt x="2583455" y="2487259"/>
                  <a:pt x="2754270" y="2686649"/>
                </a:cubicBezTo>
              </a:path>
            </a:pathLst>
          </a:custGeom>
          <a:noFill/>
          <a:ln w="1270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5"/>
          </a:p>
        </p:txBody>
      </p:sp>
      <p:sp>
        <p:nvSpPr>
          <p:cNvPr id="48" name="Freeform: Shape 47">
            <a:extLst>
              <a:ext uri="{FF2B5EF4-FFF2-40B4-BE49-F238E27FC236}">
                <a16:creationId xmlns:a16="http://schemas.microsoft.com/office/drawing/2014/main" id="{8AECEAE5-328D-4BFF-863B-72384E620BE4}"/>
              </a:ext>
            </a:extLst>
          </p:cNvPr>
          <p:cNvSpPr/>
          <p:nvPr/>
        </p:nvSpPr>
        <p:spPr>
          <a:xfrm>
            <a:off x="3006582" y="2168540"/>
            <a:ext cx="2590194" cy="2724478"/>
          </a:xfrm>
          <a:custGeom>
            <a:avLst/>
            <a:gdLst>
              <a:gd name="connsiteX0" fmla="*/ 0 w 2453640"/>
              <a:gd name="connsiteY0" fmla="*/ 0 h 2171700"/>
              <a:gd name="connsiteX1" fmla="*/ 815340 w 2453640"/>
              <a:gd name="connsiteY1" fmla="*/ 480060 h 2171700"/>
              <a:gd name="connsiteX2" fmla="*/ 1584960 w 2453640"/>
              <a:gd name="connsiteY2" fmla="*/ 1089660 h 2171700"/>
              <a:gd name="connsiteX3" fmla="*/ 2225040 w 2453640"/>
              <a:gd name="connsiteY3" fmla="*/ 1813560 h 2171700"/>
              <a:gd name="connsiteX4" fmla="*/ 2453640 w 2453640"/>
              <a:gd name="connsiteY4" fmla="*/ 2171700 h 2171700"/>
              <a:gd name="connsiteX0" fmla="*/ 0 w 2979569"/>
              <a:gd name="connsiteY0" fmla="*/ 0 h 3134039"/>
              <a:gd name="connsiteX1" fmla="*/ 815340 w 2979569"/>
              <a:gd name="connsiteY1" fmla="*/ 480060 h 3134039"/>
              <a:gd name="connsiteX2" fmla="*/ 1584960 w 2979569"/>
              <a:gd name="connsiteY2" fmla="*/ 1089660 h 3134039"/>
              <a:gd name="connsiteX3" fmla="*/ 2225040 w 2979569"/>
              <a:gd name="connsiteY3" fmla="*/ 1813560 h 3134039"/>
              <a:gd name="connsiteX4" fmla="*/ 2979569 w 2979569"/>
              <a:gd name="connsiteY4" fmla="*/ 3134039 h 3134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9569" h="3134039">
                <a:moveTo>
                  <a:pt x="0" y="0"/>
                </a:moveTo>
                <a:cubicBezTo>
                  <a:pt x="275590" y="149225"/>
                  <a:pt x="551180" y="298450"/>
                  <a:pt x="815340" y="480060"/>
                </a:cubicBezTo>
                <a:cubicBezTo>
                  <a:pt x="1079500" y="661670"/>
                  <a:pt x="1350010" y="867410"/>
                  <a:pt x="1584960" y="1089660"/>
                </a:cubicBezTo>
                <a:cubicBezTo>
                  <a:pt x="1819910" y="1311910"/>
                  <a:pt x="2080260" y="1633220"/>
                  <a:pt x="2225040" y="1813560"/>
                </a:cubicBezTo>
                <a:cubicBezTo>
                  <a:pt x="2369820" y="1993900"/>
                  <a:pt x="2937659" y="3045139"/>
                  <a:pt x="2979569" y="3134039"/>
                </a:cubicBezTo>
              </a:path>
            </a:pathLst>
          </a:custGeom>
          <a:noFill/>
          <a:ln w="1270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5"/>
          </a:p>
        </p:txBody>
      </p:sp>
      <p:sp>
        <p:nvSpPr>
          <p:cNvPr id="2" name="TextBox 1">
            <a:extLst>
              <a:ext uri="{FF2B5EF4-FFF2-40B4-BE49-F238E27FC236}">
                <a16:creationId xmlns:a16="http://schemas.microsoft.com/office/drawing/2014/main" id="{29D634BF-EAC8-6B6F-292D-6B7B7A12BC44}"/>
              </a:ext>
            </a:extLst>
          </p:cNvPr>
          <p:cNvSpPr txBox="1"/>
          <p:nvPr/>
        </p:nvSpPr>
        <p:spPr>
          <a:xfrm>
            <a:off x="111430" y="6483695"/>
            <a:ext cx="11541307" cy="276999"/>
          </a:xfrm>
          <a:prstGeom prst="rect">
            <a:avLst/>
          </a:prstGeom>
          <a:noFill/>
        </p:spPr>
        <p:txBody>
          <a:bodyPr wrap="square" rtlCol="0">
            <a:spAutoFit/>
          </a:bodyPr>
          <a:lstStyle/>
          <a:p>
            <a:r>
              <a:rPr lang="en-US" sz="1200" dirty="0"/>
              <a:t>Minor features not shown:  The recommended plan also includes a new line of drains on the west abutment and new spillway gate deicing features.</a:t>
            </a:r>
          </a:p>
        </p:txBody>
      </p:sp>
    </p:spTree>
    <p:extLst>
      <p:ext uri="{BB962C8B-B14F-4D97-AF65-F5344CB8AC3E}">
        <p14:creationId xmlns:p14="http://schemas.microsoft.com/office/powerpoint/2010/main" val="24148883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0401A-B593-1D82-72BF-436E0D729475}"/>
              </a:ext>
            </a:extLst>
          </p:cNvPr>
          <p:cNvSpPr>
            <a:spLocks noGrp="1"/>
          </p:cNvSpPr>
          <p:nvPr>
            <p:ph type="title"/>
          </p:nvPr>
        </p:nvSpPr>
        <p:spPr/>
        <p:txBody>
          <a:bodyPr/>
          <a:lstStyle/>
          <a:p>
            <a:pPr algn="ctr"/>
            <a:r>
              <a:rPr lang="en-US"/>
              <a:t>PED Schedule</a:t>
            </a:r>
          </a:p>
        </p:txBody>
      </p:sp>
      <p:sp>
        <p:nvSpPr>
          <p:cNvPr id="4" name="Text Placeholder 3">
            <a:extLst>
              <a:ext uri="{FF2B5EF4-FFF2-40B4-BE49-F238E27FC236}">
                <a16:creationId xmlns:a16="http://schemas.microsoft.com/office/drawing/2014/main" id="{5BCB3B7B-67D8-C7BE-EA3E-2DEAB3DFEF8D}"/>
              </a:ext>
            </a:extLst>
          </p:cNvPr>
          <p:cNvSpPr>
            <a:spLocks noGrp="1"/>
          </p:cNvSpPr>
          <p:nvPr>
            <p:ph type="body" sz="quarter" idx="12"/>
          </p:nvPr>
        </p:nvSpPr>
        <p:spPr>
          <a:xfrm>
            <a:off x="397096" y="1289050"/>
            <a:ext cx="11397808" cy="4878388"/>
          </a:xfrm>
        </p:spPr>
        <p:txBody>
          <a:bodyPr>
            <a:normAutofit/>
          </a:bodyPr>
          <a:lstStyle/>
          <a:p>
            <a:pPr marL="342900" indent="-342900">
              <a:spcAft>
                <a:spcPts val="600"/>
              </a:spcAft>
              <a:buFont typeface="Wingdings" panose="05000000000000000000" pitchFamily="2" charset="2"/>
              <a:buChar char="§"/>
            </a:pPr>
            <a:r>
              <a:rPr lang="en-US" sz="2000" dirty="0">
                <a:solidFill>
                  <a:schemeClr val="tx1"/>
                </a:solidFill>
                <a:latin typeface="Arial"/>
                <a:ea typeface="ＭＳ Ｐゴシック"/>
                <a:cs typeface="Arial"/>
              </a:rPr>
              <a:t>Jan 2026.  		35% Design Complete.</a:t>
            </a:r>
          </a:p>
          <a:p>
            <a:pPr marL="342900" indent="-342900">
              <a:spcAft>
                <a:spcPts val="600"/>
              </a:spcAft>
              <a:buFont typeface="Wingdings" panose="05000000000000000000" pitchFamily="2" charset="2"/>
              <a:buChar char="§"/>
            </a:pPr>
            <a:r>
              <a:rPr lang="en-US" sz="2000" dirty="0">
                <a:solidFill>
                  <a:schemeClr val="tx1"/>
                </a:solidFill>
                <a:latin typeface="Arial"/>
                <a:ea typeface="ＭＳ Ｐゴシック"/>
                <a:cs typeface="Arial"/>
              </a:rPr>
              <a:t>Fall 2026.		Integrated Design and Construction Contract Award.</a:t>
            </a:r>
          </a:p>
          <a:p>
            <a:pPr marL="342900" indent="-342900">
              <a:spcAft>
                <a:spcPts val="600"/>
              </a:spcAft>
              <a:buFont typeface="Wingdings" panose="05000000000000000000" pitchFamily="2" charset="2"/>
              <a:buChar char="§"/>
            </a:pPr>
            <a:r>
              <a:rPr lang="en-US" sz="2000" dirty="0">
                <a:solidFill>
                  <a:schemeClr val="tx1"/>
                </a:solidFill>
                <a:latin typeface="Arial"/>
                <a:ea typeface="ＭＳ Ｐゴシック"/>
                <a:cs typeface="Arial"/>
              </a:rPr>
              <a:t>Mar 2028.		65% Design Complete.</a:t>
            </a:r>
          </a:p>
          <a:p>
            <a:pPr marL="342900" indent="-342900">
              <a:spcAft>
                <a:spcPts val="600"/>
              </a:spcAft>
              <a:buFont typeface="Wingdings" panose="05000000000000000000" pitchFamily="2" charset="2"/>
              <a:buChar char="§"/>
            </a:pPr>
            <a:r>
              <a:rPr lang="en-US" sz="2000" dirty="0">
                <a:solidFill>
                  <a:schemeClr val="tx1"/>
                </a:solidFill>
                <a:latin typeface="Arial"/>
                <a:ea typeface="ＭＳ Ｐゴシック"/>
                <a:cs typeface="Arial"/>
              </a:rPr>
              <a:t>Feb 2029.		95% Design Complete.</a:t>
            </a:r>
          </a:p>
          <a:p>
            <a:pPr marL="342900" indent="-342900">
              <a:spcAft>
                <a:spcPts val="600"/>
              </a:spcAft>
              <a:buFont typeface="Wingdings" panose="05000000000000000000" pitchFamily="2" charset="2"/>
              <a:buChar char="§"/>
            </a:pPr>
            <a:r>
              <a:rPr lang="en-US" sz="2000" dirty="0">
                <a:solidFill>
                  <a:schemeClr val="tx1"/>
                </a:solidFill>
                <a:latin typeface="Arial"/>
                <a:ea typeface="ＭＳ Ｐゴシック"/>
                <a:cs typeface="Arial"/>
              </a:rPr>
              <a:t>Aug 2029.		100% Design Complete.</a:t>
            </a:r>
          </a:p>
          <a:p>
            <a:pPr marL="342900" indent="-342900">
              <a:spcAft>
                <a:spcPts val="600"/>
              </a:spcAft>
              <a:buFont typeface="Wingdings" panose="05000000000000000000" pitchFamily="2" charset="2"/>
              <a:buChar char="§"/>
            </a:pPr>
            <a:r>
              <a:rPr lang="en-US" sz="2000" dirty="0">
                <a:solidFill>
                  <a:schemeClr val="tx1"/>
                </a:solidFill>
                <a:latin typeface="Arial"/>
                <a:ea typeface="ＭＳ Ｐゴシック"/>
                <a:cs typeface="Arial"/>
              </a:rPr>
              <a:t>2029 – 2035.		Anticipated Construction Duration.</a:t>
            </a:r>
          </a:p>
          <a:p>
            <a:pPr>
              <a:spcAft>
                <a:spcPts val="600"/>
              </a:spcAft>
            </a:pPr>
            <a:endParaRPr lang="en-US" sz="2000" dirty="0"/>
          </a:p>
          <a:p>
            <a:pPr marL="0" indent="0">
              <a:buNone/>
            </a:pPr>
            <a:endParaRPr lang="en-US" sz="2000" dirty="0"/>
          </a:p>
          <a:p>
            <a:pPr marL="0" indent="0">
              <a:buNone/>
            </a:pPr>
            <a:endParaRPr lang="en-US" sz="2000" dirty="0"/>
          </a:p>
        </p:txBody>
      </p:sp>
      <p:sp>
        <p:nvSpPr>
          <p:cNvPr id="5" name="TextBox 4">
            <a:extLst>
              <a:ext uri="{FF2B5EF4-FFF2-40B4-BE49-F238E27FC236}">
                <a16:creationId xmlns:a16="http://schemas.microsoft.com/office/drawing/2014/main" id="{BEBCDC9F-17AA-249F-9515-A115ECDC78A2}"/>
              </a:ext>
            </a:extLst>
          </p:cNvPr>
          <p:cNvSpPr txBox="1"/>
          <p:nvPr/>
        </p:nvSpPr>
        <p:spPr>
          <a:xfrm>
            <a:off x="2683208" y="5983830"/>
            <a:ext cx="6629702" cy="646331"/>
          </a:xfrm>
          <a:prstGeom prst="rect">
            <a:avLst/>
          </a:prstGeom>
          <a:noFill/>
        </p:spPr>
        <p:txBody>
          <a:bodyPr wrap="square" lIns="91440" tIns="45720" rIns="91440" bIns="45720" rtlCol="0" anchor="t">
            <a:spAutoFit/>
          </a:bodyPr>
          <a:lstStyle/>
          <a:p>
            <a:r>
              <a:rPr lang="en-US" sz="1800" b="1" i="0" u="none" strike="noStrike" baseline="0">
                <a:solidFill>
                  <a:srgbClr val="FF0000"/>
                </a:solidFill>
                <a:latin typeface="Arial"/>
                <a:ea typeface="ＭＳ Ｐゴシック"/>
                <a:cs typeface="Arial"/>
              </a:rPr>
              <a:t>*</a:t>
            </a:r>
            <a:r>
              <a:rPr lang="en-US" b="1">
                <a:solidFill>
                  <a:srgbClr val="FF0000"/>
                </a:solidFill>
                <a:latin typeface="Arial"/>
                <a:ea typeface="ＭＳ Ｐゴシック"/>
                <a:cs typeface="Arial"/>
              </a:rPr>
              <a:t>Proposed dates are approximate and subject to change</a:t>
            </a:r>
            <a:r>
              <a:rPr lang="en-US" sz="1800" b="1" i="0" u="none" strike="noStrike" baseline="0">
                <a:solidFill>
                  <a:srgbClr val="FF0000"/>
                </a:solidFill>
                <a:latin typeface="Arial"/>
                <a:ea typeface="ＭＳ Ｐゴシック"/>
                <a:cs typeface="Arial"/>
              </a:rPr>
              <a:t>*</a:t>
            </a:r>
            <a:endParaRPr lang="en-US" sz="1800" b="1">
              <a:solidFill>
                <a:srgbClr val="FF0000"/>
              </a:solidFill>
              <a:highlight>
                <a:srgbClr val="FFFF00"/>
              </a:highlight>
              <a:latin typeface="Arial"/>
              <a:ea typeface="ＭＳ Ｐゴシック"/>
              <a:cs typeface="Arial"/>
            </a:endParaRPr>
          </a:p>
          <a:p>
            <a:endParaRPr lang="en-US"/>
          </a:p>
        </p:txBody>
      </p:sp>
    </p:spTree>
    <p:extLst>
      <p:ext uri="{BB962C8B-B14F-4D97-AF65-F5344CB8AC3E}">
        <p14:creationId xmlns:p14="http://schemas.microsoft.com/office/powerpoint/2010/main" val="3435393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E9474-07F8-BAAD-7FDF-ADEC68940F73}"/>
              </a:ext>
            </a:extLst>
          </p:cNvPr>
          <p:cNvSpPr>
            <a:spLocks noGrp="1"/>
          </p:cNvSpPr>
          <p:nvPr>
            <p:ph type="title"/>
          </p:nvPr>
        </p:nvSpPr>
        <p:spPr>
          <a:ln>
            <a:solidFill>
              <a:srgbClr val="FFC000"/>
            </a:solidFill>
          </a:ln>
        </p:spPr>
        <p:txBody>
          <a:bodyPr/>
          <a:lstStyle/>
          <a:p>
            <a:r>
              <a:rPr lang="en-US" dirty="0">
                <a:solidFill>
                  <a:srgbClr val="FFC000"/>
                </a:solidFill>
              </a:rPr>
              <a:t>Questions</a:t>
            </a:r>
          </a:p>
        </p:txBody>
      </p:sp>
    </p:spTree>
    <p:extLst>
      <p:ext uri="{BB962C8B-B14F-4D97-AF65-F5344CB8AC3E}">
        <p14:creationId xmlns:p14="http://schemas.microsoft.com/office/powerpoint/2010/main" val="1947068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Picture 101">
            <a:extLst>
              <a:ext uri="{FF2B5EF4-FFF2-40B4-BE49-F238E27FC236}">
                <a16:creationId xmlns:a16="http://schemas.microsoft.com/office/drawing/2014/main" id="{BB45A5E8-E94E-4641-8D39-2EB2BC8EB871}"/>
              </a:ext>
            </a:extLst>
          </p:cNvPr>
          <p:cNvPicPr>
            <a:picLocks noChangeAspect="1"/>
          </p:cNvPicPr>
          <p:nvPr/>
        </p:nvPicPr>
        <p:blipFill rotWithShape="1">
          <a:blip r:embed="rId3" cstate="print">
            <a:alphaModFix amt="75000"/>
            <a:extLst>
              <a:ext uri="{28A0092B-C50C-407E-A947-70E740481C1C}">
                <a14:useLocalDpi xmlns:a14="http://schemas.microsoft.com/office/drawing/2010/main" val="0"/>
              </a:ext>
            </a:extLst>
          </a:blip>
          <a:srcRect/>
          <a:stretch/>
        </p:blipFill>
        <p:spPr>
          <a:xfrm>
            <a:off x="1557654" y="883267"/>
            <a:ext cx="8965715" cy="4736601"/>
          </a:xfrm>
          <a:prstGeom prst="rect">
            <a:avLst/>
          </a:prstGeom>
        </p:spPr>
      </p:pic>
      <p:sp>
        <p:nvSpPr>
          <p:cNvPr id="5" name="Title 1">
            <a:extLst>
              <a:ext uri="{FF2B5EF4-FFF2-40B4-BE49-F238E27FC236}">
                <a16:creationId xmlns:a16="http://schemas.microsoft.com/office/drawing/2014/main" id="{3ACB8743-FEA4-4040-A2AB-0A63FD86E347}"/>
              </a:ext>
            </a:extLst>
          </p:cNvPr>
          <p:cNvSpPr txBox="1">
            <a:spLocks/>
          </p:cNvSpPr>
          <p:nvPr/>
        </p:nvSpPr>
        <p:spPr>
          <a:xfrm>
            <a:off x="3967780" y="122650"/>
            <a:ext cx="4233694" cy="494871"/>
          </a:xfrm>
          <a:prstGeom prst="rect">
            <a:avLst/>
          </a:prstGeom>
        </p:spPr>
        <p:txBody>
          <a:bodyPr vert="horz" lIns="62345" tIns="31173" rIns="62345" bIns="31173" rtlCol="0" anchor="t" anchorCtr="0">
            <a:noAutofit/>
          </a:bodyPr>
          <a:lstStyle>
            <a:lvl1pPr algn="ctr" defTabSz="1341150" rtl="0" eaLnBrk="1" latinLnBrk="0" hangingPunct="1">
              <a:lnSpc>
                <a:spcPct val="90000"/>
              </a:lnSpc>
              <a:spcBef>
                <a:spcPct val="0"/>
              </a:spcBef>
              <a:buNone/>
              <a:defRPr sz="8800" kern="1200">
                <a:solidFill>
                  <a:schemeClr val="tx1"/>
                </a:solidFill>
                <a:latin typeface="+mj-lt"/>
                <a:ea typeface="+mj-ea"/>
                <a:cs typeface="+mj-cs"/>
              </a:defRPr>
            </a:lvl1pPr>
          </a:lstStyle>
          <a:p>
            <a:pPr algn="l">
              <a:lnSpc>
                <a:spcPct val="100000"/>
              </a:lnSpc>
            </a:pPr>
            <a:r>
              <a:rPr lang="en-US" sz="1800" b="1">
                <a:latin typeface="Arial" panose="020B0604020202020204" pitchFamily="34" charset="0"/>
                <a:cs typeface="Arial" panose="020B0604020202020204" pitchFamily="34" charset="0"/>
              </a:rPr>
              <a:t>RECOMMENDED PLAN OVERVIEW</a:t>
            </a:r>
          </a:p>
        </p:txBody>
      </p:sp>
      <p:sp>
        <p:nvSpPr>
          <p:cNvPr id="11" name="Title 1">
            <a:extLst>
              <a:ext uri="{FF2B5EF4-FFF2-40B4-BE49-F238E27FC236}">
                <a16:creationId xmlns:a16="http://schemas.microsoft.com/office/drawing/2014/main" id="{A915073B-423D-47BB-82BD-CC08E6F37098}"/>
              </a:ext>
            </a:extLst>
          </p:cNvPr>
          <p:cNvSpPr txBox="1">
            <a:spLocks/>
          </p:cNvSpPr>
          <p:nvPr/>
        </p:nvSpPr>
        <p:spPr>
          <a:xfrm>
            <a:off x="10807412" y="6466143"/>
            <a:ext cx="510886" cy="240036"/>
          </a:xfrm>
          <a:prstGeom prst="rect">
            <a:avLst/>
          </a:prstGeom>
        </p:spPr>
        <p:txBody>
          <a:bodyPr vert="horz" lIns="62345" tIns="31173" rIns="62345" bIns="31173" rtlCol="0" anchor="t" anchorCtr="0">
            <a:noAutofit/>
          </a:bodyPr>
          <a:lstStyle>
            <a:lvl1pPr algn="ctr" defTabSz="1341150" rtl="0" eaLnBrk="1" latinLnBrk="0" hangingPunct="1">
              <a:lnSpc>
                <a:spcPct val="90000"/>
              </a:lnSpc>
              <a:spcBef>
                <a:spcPct val="0"/>
              </a:spcBef>
              <a:buNone/>
              <a:defRPr sz="8800" kern="1200">
                <a:solidFill>
                  <a:schemeClr val="tx1"/>
                </a:solidFill>
                <a:latin typeface="+mj-lt"/>
                <a:ea typeface="+mj-ea"/>
                <a:cs typeface="+mj-cs"/>
              </a:defRPr>
            </a:lvl1pPr>
          </a:lstStyle>
          <a:p>
            <a:pPr>
              <a:lnSpc>
                <a:spcPct val="100000"/>
              </a:lnSpc>
            </a:pPr>
            <a:r>
              <a:rPr lang="en-US" sz="955">
                <a:latin typeface="Arial" panose="020B0604020202020204" pitchFamily="34" charset="0"/>
                <a:cs typeface="Arial" panose="020B0604020202020204" pitchFamily="34" charset="0"/>
              </a:rPr>
              <a:t>G-02</a:t>
            </a:r>
          </a:p>
          <a:p>
            <a:pPr algn="l">
              <a:lnSpc>
                <a:spcPct val="100000"/>
              </a:lnSpc>
            </a:pPr>
            <a:endParaRPr lang="en-US" sz="682">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0E75A88-6E15-44ED-A8C8-5B8C8B8CABC7}"/>
              </a:ext>
            </a:extLst>
          </p:cNvPr>
          <p:cNvPicPr>
            <a:picLocks noChangeAspect="1"/>
          </p:cNvPicPr>
          <p:nvPr/>
        </p:nvPicPr>
        <p:blipFill>
          <a:blip r:embed="rId4">
            <a:alphaModFix amt="50000"/>
          </a:blip>
          <a:stretch>
            <a:fillRect/>
          </a:stretch>
        </p:blipFill>
        <p:spPr>
          <a:xfrm>
            <a:off x="1649028" y="5674017"/>
            <a:ext cx="8613120" cy="1084342"/>
          </a:xfrm>
          <a:prstGeom prst="rect">
            <a:avLst/>
          </a:prstGeom>
          <a:ln>
            <a:noFill/>
          </a:ln>
        </p:spPr>
      </p:pic>
      <p:graphicFrame>
        <p:nvGraphicFramePr>
          <p:cNvPr id="130" name="Table 13">
            <a:extLst>
              <a:ext uri="{FF2B5EF4-FFF2-40B4-BE49-F238E27FC236}">
                <a16:creationId xmlns:a16="http://schemas.microsoft.com/office/drawing/2014/main" id="{B6D9215D-1390-4FF8-B431-A9365DE0B846}"/>
              </a:ext>
            </a:extLst>
          </p:cNvPr>
          <p:cNvGraphicFramePr>
            <a:graphicFrameLocks noGrp="1"/>
          </p:cNvGraphicFramePr>
          <p:nvPr>
            <p:extLst>
              <p:ext uri="{D42A27DB-BD31-4B8C-83A1-F6EECF244321}">
                <p14:modId xmlns:p14="http://schemas.microsoft.com/office/powerpoint/2010/main" val="222460749"/>
              </p:ext>
            </p:extLst>
          </p:nvPr>
        </p:nvGraphicFramePr>
        <p:xfrm>
          <a:off x="6307510" y="727592"/>
          <a:ext cx="5117029" cy="1388226"/>
        </p:xfrm>
        <a:graphic>
          <a:graphicData uri="http://schemas.openxmlformats.org/drawingml/2006/table">
            <a:tbl>
              <a:tblPr firstRow="1" bandRow="1">
                <a:tableStyleId>{5C22544A-7EE6-4342-B048-85BDC9FD1C3A}</a:tableStyleId>
              </a:tblPr>
              <a:tblGrid>
                <a:gridCol w="356228">
                  <a:extLst>
                    <a:ext uri="{9D8B030D-6E8A-4147-A177-3AD203B41FA5}">
                      <a16:colId xmlns:a16="http://schemas.microsoft.com/office/drawing/2014/main" val="445233144"/>
                    </a:ext>
                  </a:extLst>
                </a:gridCol>
                <a:gridCol w="2074021">
                  <a:extLst>
                    <a:ext uri="{9D8B030D-6E8A-4147-A177-3AD203B41FA5}">
                      <a16:colId xmlns:a16="http://schemas.microsoft.com/office/drawing/2014/main" val="1745426012"/>
                    </a:ext>
                  </a:extLst>
                </a:gridCol>
                <a:gridCol w="2686780">
                  <a:extLst>
                    <a:ext uri="{9D8B030D-6E8A-4147-A177-3AD203B41FA5}">
                      <a16:colId xmlns:a16="http://schemas.microsoft.com/office/drawing/2014/main" val="3871851537"/>
                    </a:ext>
                  </a:extLst>
                </a:gridCol>
              </a:tblGrid>
              <a:tr h="187036">
                <a:tc>
                  <a:txBody>
                    <a:bodyPr/>
                    <a:lstStyle/>
                    <a:p>
                      <a:pPr algn="ctr"/>
                      <a:r>
                        <a:rPr lang="en-US" sz="700" b="1">
                          <a:solidFill>
                            <a:schemeClr val="tx1"/>
                          </a:solidFill>
                          <a:latin typeface="Arial" panose="020B0604020202020204" pitchFamily="34" charset="0"/>
                          <a:cs typeface="Arial" panose="020B0604020202020204" pitchFamily="34" charset="0"/>
                        </a:rPr>
                        <a:t>#</a:t>
                      </a:r>
                    </a:p>
                  </a:txBody>
                  <a:tcPr marL="62345" marR="62345" marT="31173" marB="31173"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lumMod val="95000"/>
                      </a:schemeClr>
                    </a:solidFill>
                  </a:tcPr>
                </a:tc>
                <a:tc>
                  <a:txBody>
                    <a:bodyPr/>
                    <a:lstStyle/>
                    <a:p>
                      <a:pPr algn="l"/>
                      <a:r>
                        <a:rPr lang="en-US" sz="700">
                          <a:solidFill>
                            <a:schemeClr val="tx1"/>
                          </a:solidFill>
                          <a:latin typeface="Arial" panose="020B0604020202020204" pitchFamily="34" charset="0"/>
                          <a:cs typeface="Arial" panose="020B0604020202020204" pitchFamily="34" charset="0"/>
                        </a:rPr>
                        <a:t>LOCATION</a:t>
                      </a:r>
                    </a:p>
                  </a:txBody>
                  <a:tcPr marL="62345" marR="62345" marT="31173" marB="3117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lumMod val="95000"/>
                      </a:schemeClr>
                    </a:solidFill>
                  </a:tcPr>
                </a:tc>
                <a:tc>
                  <a:txBody>
                    <a:bodyPr/>
                    <a:lstStyle/>
                    <a:p>
                      <a:pPr algn="l"/>
                      <a:r>
                        <a:rPr lang="en-US" sz="700">
                          <a:solidFill>
                            <a:schemeClr val="tx1"/>
                          </a:solidFill>
                          <a:latin typeface="Arial" panose="020B0604020202020204" pitchFamily="34" charset="0"/>
                          <a:cs typeface="Arial" panose="020B0604020202020204" pitchFamily="34" charset="0"/>
                        </a:rPr>
                        <a:t>TASK</a:t>
                      </a:r>
                    </a:p>
                  </a:txBody>
                  <a:tcPr marL="62345" marR="62345" marT="31173" marB="31173"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lumMod val="95000"/>
                      </a:schemeClr>
                    </a:solidFill>
                  </a:tcPr>
                </a:tc>
                <a:extLst>
                  <a:ext uri="{0D108BD9-81ED-4DB2-BD59-A6C34878D82A}">
                    <a16:rowId xmlns:a16="http://schemas.microsoft.com/office/drawing/2014/main" val="39578649"/>
                  </a:ext>
                </a:extLst>
              </a:tr>
              <a:tr h="270164">
                <a:tc>
                  <a:txBody>
                    <a:bodyPr/>
                    <a:lstStyle/>
                    <a:p>
                      <a:pPr algn="ctr"/>
                      <a:r>
                        <a:rPr lang="en-US" sz="700" b="0">
                          <a:solidFill>
                            <a:schemeClr val="tx1"/>
                          </a:solidFill>
                          <a:latin typeface="Arial" panose="020B0604020202020204" pitchFamily="34" charset="0"/>
                          <a:cs typeface="Arial" panose="020B0604020202020204" pitchFamily="34" charset="0"/>
                        </a:rPr>
                        <a:t>1</a:t>
                      </a:r>
                    </a:p>
                  </a:txBody>
                  <a:tcPr marL="62345" marR="62345" marT="31173" marB="31173"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lumMod val="95000"/>
                      </a:schemeClr>
                    </a:solidFill>
                  </a:tcPr>
                </a:tc>
                <a:tc>
                  <a:txBody>
                    <a:bodyPr/>
                    <a:lstStyle/>
                    <a:p>
                      <a:pPr marL="0" marR="0" lvl="0" indent="0" algn="l" defTabSz="1341150" rtl="0" eaLnBrk="1" fontAlgn="auto" latinLnBrk="0" hangingPunct="1">
                        <a:lnSpc>
                          <a:spcPct val="100000"/>
                        </a:lnSpc>
                        <a:spcBef>
                          <a:spcPts val="0"/>
                        </a:spcBef>
                        <a:spcAft>
                          <a:spcPts val="0"/>
                        </a:spcAft>
                        <a:buClrTx/>
                        <a:buSzTx/>
                        <a:buFontTx/>
                        <a:buNone/>
                        <a:tabLst/>
                        <a:defRPr/>
                      </a:pPr>
                      <a:r>
                        <a:rPr lang="en-US" sz="700" b="0">
                          <a:latin typeface="Arial" panose="020B0604020202020204" pitchFamily="34" charset="0"/>
                          <a:cs typeface="Arial" panose="020B0604020202020204" pitchFamily="34" charset="0"/>
                        </a:rPr>
                        <a:t>UPPER CHUTE &amp; UPSTREAM HALF OF LOWER CHUTE - DRAINS, Sta 40+00 to 63+00</a:t>
                      </a:r>
                    </a:p>
                  </a:txBody>
                  <a:tcPr marL="62345" marR="62345" marT="31173" marB="3117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lumMod val="95000"/>
                      </a:schemeClr>
                    </a:solidFill>
                  </a:tcPr>
                </a:tc>
                <a:tc>
                  <a:txBody>
                    <a:bodyPr/>
                    <a:lstStyle/>
                    <a:p>
                      <a:pPr marL="0" indent="0" algn="l">
                        <a:buFont typeface="Arial" panose="020B0604020202020204" pitchFamily="34" charset="0"/>
                        <a:buNone/>
                      </a:pPr>
                      <a:r>
                        <a:rPr lang="en-US" sz="700" u="none">
                          <a:solidFill>
                            <a:schemeClr val="tx1"/>
                          </a:solidFill>
                          <a:latin typeface="Arial" panose="020B0604020202020204" pitchFamily="34" charset="0"/>
                          <a:cs typeface="Arial" panose="020B0604020202020204" pitchFamily="34" charset="0"/>
                        </a:rPr>
                        <a:t>DRAINAGE REPLACEMENT, CRC OVERLAY</a:t>
                      </a:r>
                    </a:p>
                  </a:txBody>
                  <a:tcPr marL="62345" marR="62345" marT="31173" marB="31173"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lumMod val="95000"/>
                      </a:schemeClr>
                    </a:solidFill>
                  </a:tcPr>
                </a:tc>
                <a:extLst>
                  <a:ext uri="{0D108BD9-81ED-4DB2-BD59-A6C34878D82A}">
                    <a16:rowId xmlns:a16="http://schemas.microsoft.com/office/drawing/2014/main" val="2232754430"/>
                  </a:ext>
                </a:extLst>
              </a:tr>
              <a:tr h="272412">
                <a:tc>
                  <a:txBody>
                    <a:bodyPr/>
                    <a:lstStyle/>
                    <a:p>
                      <a:pPr marL="0" marR="0" lvl="0" indent="0" algn="ctr" defTabSz="1341150" rtl="0" eaLnBrk="1" fontAlgn="auto" latinLnBrk="0" hangingPunct="1">
                        <a:lnSpc>
                          <a:spcPct val="100000"/>
                        </a:lnSpc>
                        <a:spcBef>
                          <a:spcPts val="0"/>
                        </a:spcBef>
                        <a:spcAft>
                          <a:spcPts val="0"/>
                        </a:spcAft>
                        <a:buClrTx/>
                        <a:buSzTx/>
                        <a:buFontTx/>
                        <a:buNone/>
                        <a:tabLst/>
                        <a:defRPr/>
                      </a:pPr>
                      <a:r>
                        <a:rPr lang="en-US" sz="700" b="0">
                          <a:solidFill>
                            <a:schemeClr val="tx1"/>
                          </a:solidFill>
                          <a:latin typeface="Arial" panose="020B0604020202020204" pitchFamily="34" charset="0"/>
                          <a:cs typeface="Arial" panose="020B0604020202020204" pitchFamily="34" charset="0"/>
                        </a:rPr>
                        <a:t>2</a:t>
                      </a:r>
                    </a:p>
                  </a:txBody>
                  <a:tcPr marL="62345" marR="62345" marT="31173" marB="31173"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lumMod val="95000"/>
                      </a:schemeClr>
                    </a:solidFill>
                  </a:tcPr>
                </a:tc>
                <a:tc>
                  <a:txBody>
                    <a:bodyPr/>
                    <a:lstStyle/>
                    <a:p>
                      <a:pPr marL="0" marR="0" lvl="0" indent="0" algn="l" defTabSz="1341150" rtl="0" eaLnBrk="1" fontAlgn="auto" latinLnBrk="0" hangingPunct="1">
                        <a:lnSpc>
                          <a:spcPct val="100000"/>
                        </a:lnSpc>
                        <a:spcBef>
                          <a:spcPts val="0"/>
                        </a:spcBef>
                        <a:spcAft>
                          <a:spcPts val="0"/>
                        </a:spcAft>
                        <a:buClrTx/>
                        <a:buSzTx/>
                        <a:buFontTx/>
                        <a:buNone/>
                        <a:tabLst/>
                        <a:defRPr/>
                      </a:pPr>
                      <a:r>
                        <a:rPr lang="en-US" sz="700" b="0">
                          <a:solidFill>
                            <a:schemeClr val="tx1"/>
                          </a:solidFill>
                          <a:latin typeface="Arial" panose="020B0604020202020204" pitchFamily="34" charset="0"/>
                          <a:cs typeface="Arial" panose="020B0604020202020204" pitchFamily="34" charset="0"/>
                        </a:rPr>
                        <a:t>DOWNSTREAM HALF OF LOWER CHUTE AND STILLING BASIN, Sta 63+00 to 69+00</a:t>
                      </a:r>
                    </a:p>
                  </a:txBody>
                  <a:tcPr marL="62345" marR="62345" marT="31173" marB="3117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lumMod val="95000"/>
                      </a:schemeClr>
                    </a:solidFill>
                  </a:tcPr>
                </a:tc>
                <a:tc>
                  <a:txBody>
                    <a:bodyPr/>
                    <a:lstStyle/>
                    <a:p>
                      <a:pPr marL="0" marR="0" lvl="0" indent="0" algn="l" defTabSz="134115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700" u="none">
                          <a:solidFill>
                            <a:schemeClr val="tx1"/>
                          </a:solidFill>
                          <a:latin typeface="Arial" panose="020B0604020202020204" pitchFamily="34" charset="0"/>
                          <a:cs typeface="Arial" panose="020B0604020202020204" pitchFamily="34" charset="0"/>
                        </a:rPr>
                        <a:t>OVERLAY (RCC WITH CRC CAP), LARGER BAFFLE BLOCKS MOVED DOWNSTREAM, LARGER END SILL</a:t>
                      </a:r>
                    </a:p>
                  </a:txBody>
                  <a:tcPr marL="62345" marR="62345" marT="31173" marB="31173"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lumMod val="95000"/>
                      </a:schemeClr>
                    </a:solidFill>
                  </a:tcPr>
                </a:tc>
                <a:extLst>
                  <a:ext uri="{0D108BD9-81ED-4DB2-BD59-A6C34878D82A}">
                    <a16:rowId xmlns:a16="http://schemas.microsoft.com/office/drawing/2014/main" val="999629789"/>
                  </a:ext>
                </a:extLst>
              </a:tr>
              <a:tr h="187036">
                <a:tc>
                  <a:txBody>
                    <a:bodyPr/>
                    <a:lstStyle/>
                    <a:p>
                      <a:pPr marL="0" marR="0" lvl="0" indent="0" algn="ctr" defTabSz="1341150" rtl="0" eaLnBrk="1" fontAlgn="auto" latinLnBrk="0" hangingPunct="1">
                        <a:lnSpc>
                          <a:spcPct val="100000"/>
                        </a:lnSpc>
                        <a:spcBef>
                          <a:spcPts val="0"/>
                        </a:spcBef>
                        <a:spcAft>
                          <a:spcPts val="0"/>
                        </a:spcAft>
                        <a:buClrTx/>
                        <a:buSzTx/>
                        <a:buFontTx/>
                        <a:buNone/>
                        <a:tabLst/>
                        <a:defRPr/>
                      </a:pPr>
                      <a:r>
                        <a:rPr lang="en-US" sz="700" b="0">
                          <a:solidFill>
                            <a:schemeClr val="tx1"/>
                          </a:solidFill>
                          <a:latin typeface="Arial" panose="020B0604020202020204" pitchFamily="34" charset="0"/>
                          <a:cs typeface="Arial" panose="020B0604020202020204" pitchFamily="34" charset="0"/>
                        </a:rPr>
                        <a:t>3</a:t>
                      </a:r>
                    </a:p>
                  </a:txBody>
                  <a:tcPr marL="62345" marR="62345" marT="31173" marB="31173"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lumMod val="95000"/>
                      </a:schemeClr>
                    </a:solidFill>
                  </a:tcPr>
                </a:tc>
                <a:tc>
                  <a:txBody>
                    <a:bodyPr/>
                    <a:lstStyle/>
                    <a:p>
                      <a:pPr marL="0" marR="0" lvl="0" indent="0" algn="l" defTabSz="1341150" rtl="0" eaLnBrk="1" fontAlgn="auto" latinLnBrk="0" hangingPunct="1">
                        <a:lnSpc>
                          <a:spcPct val="100000"/>
                        </a:lnSpc>
                        <a:spcBef>
                          <a:spcPts val="0"/>
                        </a:spcBef>
                        <a:spcAft>
                          <a:spcPts val="0"/>
                        </a:spcAft>
                        <a:buClrTx/>
                        <a:buSzTx/>
                        <a:buFontTx/>
                        <a:buNone/>
                        <a:tabLst/>
                        <a:defRPr/>
                      </a:pPr>
                      <a:r>
                        <a:rPr lang="en-US" sz="700" b="0">
                          <a:solidFill>
                            <a:schemeClr val="tx1"/>
                          </a:solidFill>
                          <a:latin typeface="Arial" panose="020B0604020202020204" pitchFamily="34" charset="0"/>
                          <a:cs typeface="Arial" panose="020B0604020202020204" pitchFamily="34" charset="0"/>
                        </a:rPr>
                        <a:t>CHUTE WALLS</a:t>
                      </a:r>
                    </a:p>
                  </a:txBody>
                  <a:tcPr marL="62345" marR="62345" marT="31173" marB="3117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lumMod val="95000"/>
                      </a:schemeClr>
                    </a:solidFill>
                  </a:tcPr>
                </a:tc>
                <a:tc>
                  <a:txBody>
                    <a:bodyPr/>
                    <a:lstStyle/>
                    <a:p>
                      <a:pPr marL="0" indent="0" algn="l">
                        <a:buFont typeface="Arial" panose="020B0604020202020204" pitchFamily="34" charset="0"/>
                        <a:buNone/>
                      </a:pPr>
                      <a:r>
                        <a:rPr lang="en-US" sz="700" u="none">
                          <a:solidFill>
                            <a:schemeClr val="tx1"/>
                          </a:solidFill>
                          <a:latin typeface="Arial" panose="020B0604020202020204" pitchFamily="34" charset="0"/>
                          <a:cs typeface="Arial" panose="020B0604020202020204" pitchFamily="34" charset="0"/>
                        </a:rPr>
                        <a:t>ARMOR BEHIND CHUTE WALLS</a:t>
                      </a:r>
                    </a:p>
                  </a:txBody>
                  <a:tcPr marL="62345" marR="62345" marT="31173" marB="31173"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lumMod val="95000"/>
                      </a:schemeClr>
                    </a:solidFill>
                  </a:tcPr>
                </a:tc>
                <a:extLst>
                  <a:ext uri="{0D108BD9-81ED-4DB2-BD59-A6C34878D82A}">
                    <a16:rowId xmlns:a16="http://schemas.microsoft.com/office/drawing/2014/main" val="2950991821"/>
                  </a:ext>
                </a:extLst>
              </a:tr>
              <a:tr h="187036">
                <a:tc>
                  <a:txBody>
                    <a:bodyPr/>
                    <a:lstStyle/>
                    <a:p>
                      <a:pPr marL="0" marR="0" lvl="0" indent="0" algn="ctr" defTabSz="1341150" rtl="0" eaLnBrk="1" fontAlgn="auto" latinLnBrk="0" hangingPunct="1">
                        <a:lnSpc>
                          <a:spcPct val="100000"/>
                        </a:lnSpc>
                        <a:spcBef>
                          <a:spcPts val="0"/>
                        </a:spcBef>
                        <a:spcAft>
                          <a:spcPts val="0"/>
                        </a:spcAft>
                        <a:buClrTx/>
                        <a:buSzTx/>
                        <a:buFontTx/>
                        <a:buNone/>
                        <a:tabLst/>
                        <a:defRPr/>
                      </a:pPr>
                      <a:r>
                        <a:rPr lang="en-US" sz="700" b="0">
                          <a:solidFill>
                            <a:schemeClr val="tx1"/>
                          </a:solidFill>
                          <a:latin typeface="Arial" panose="020B0604020202020204" pitchFamily="34" charset="0"/>
                          <a:cs typeface="Arial" panose="020B0604020202020204" pitchFamily="34" charset="0"/>
                        </a:rPr>
                        <a:t>4</a:t>
                      </a:r>
                    </a:p>
                  </a:txBody>
                  <a:tcPr marL="62345" marR="62345" marT="31173" marB="31173"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lumMod val="95000"/>
                      </a:schemeClr>
                    </a:solidFill>
                  </a:tcPr>
                </a:tc>
                <a:tc>
                  <a:txBody>
                    <a:bodyPr/>
                    <a:lstStyle/>
                    <a:p>
                      <a:pPr marL="0" marR="0" lvl="0" indent="0" algn="l" defTabSz="1341150" rtl="0" eaLnBrk="1" fontAlgn="auto" latinLnBrk="0" hangingPunct="1">
                        <a:lnSpc>
                          <a:spcPct val="100000"/>
                        </a:lnSpc>
                        <a:spcBef>
                          <a:spcPts val="0"/>
                        </a:spcBef>
                        <a:spcAft>
                          <a:spcPts val="0"/>
                        </a:spcAft>
                        <a:buClrTx/>
                        <a:buSzTx/>
                        <a:buFontTx/>
                        <a:buNone/>
                        <a:tabLst/>
                        <a:defRPr/>
                      </a:pPr>
                      <a:r>
                        <a:rPr lang="en-US" sz="700" b="0">
                          <a:solidFill>
                            <a:schemeClr val="tx1"/>
                          </a:solidFill>
                          <a:latin typeface="Arial" panose="020B0604020202020204" pitchFamily="34" charset="0"/>
                          <a:cs typeface="Arial" panose="020B0604020202020204" pitchFamily="34" charset="0"/>
                        </a:rPr>
                        <a:t>ABUTMENT MONOLITHS</a:t>
                      </a:r>
                    </a:p>
                  </a:txBody>
                  <a:tcPr marL="62345" marR="62345" marT="31173" marB="3117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lumMod val="95000"/>
                      </a:schemeClr>
                    </a:solidFill>
                  </a:tcPr>
                </a:tc>
                <a:tc>
                  <a:txBody>
                    <a:bodyPr/>
                    <a:lstStyle/>
                    <a:p>
                      <a:pPr marL="0" marR="0" lvl="0" indent="0" algn="l" defTabSz="134115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700" u="none">
                          <a:solidFill>
                            <a:schemeClr val="tx1"/>
                          </a:solidFill>
                          <a:latin typeface="Arial" panose="020B0604020202020204" pitchFamily="34" charset="0"/>
                          <a:cs typeface="Arial" panose="020B0604020202020204" pitchFamily="34" charset="0"/>
                        </a:rPr>
                        <a:t>SEAL SPILLWAY ABUTMENTS</a:t>
                      </a:r>
                    </a:p>
                  </a:txBody>
                  <a:tcPr marL="62345" marR="62345" marT="31173" marB="31173"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lumMod val="95000"/>
                      </a:schemeClr>
                    </a:solidFill>
                  </a:tcPr>
                </a:tc>
                <a:extLst>
                  <a:ext uri="{0D108BD9-81ED-4DB2-BD59-A6C34878D82A}">
                    <a16:rowId xmlns:a16="http://schemas.microsoft.com/office/drawing/2014/main" val="800403375"/>
                  </a:ext>
                </a:extLst>
              </a:tr>
              <a:tr h="270164">
                <a:tc>
                  <a:txBody>
                    <a:bodyPr/>
                    <a:lstStyle/>
                    <a:p>
                      <a:pPr marL="0" marR="0" lvl="0" indent="0" algn="ctr" defTabSz="1341150" rtl="0" eaLnBrk="1" fontAlgn="auto" latinLnBrk="0" hangingPunct="1">
                        <a:lnSpc>
                          <a:spcPct val="100000"/>
                        </a:lnSpc>
                        <a:spcBef>
                          <a:spcPts val="0"/>
                        </a:spcBef>
                        <a:spcAft>
                          <a:spcPts val="0"/>
                        </a:spcAft>
                        <a:buClrTx/>
                        <a:buSzTx/>
                        <a:buFontTx/>
                        <a:buNone/>
                        <a:tabLst/>
                        <a:defRPr/>
                      </a:pPr>
                      <a:r>
                        <a:rPr lang="en-US" sz="700" b="0">
                          <a:solidFill>
                            <a:schemeClr val="tx1"/>
                          </a:solidFill>
                          <a:latin typeface="Arial" panose="020B0604020202020204" pitchFamily="34" charset="0"/>
                          <a:cs typeface="Arial" panose="020B0604020202020204" pitchFamily="34" charset="0"/>
                        </a:rPr>
                        <a:t>5</a:t>
                      </a:r>
                    </a:p>
                  </a:txBody>
                  <a:tcPr marL="62345" marR="62345" marT="31173" marB="31173"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5000"/>
                      </a:schemeClr>
                    </a:solidFill>
                  </a:tcPr>
                </a:tc>
                <a:tc>
                  <a:txBody>
                    <a:bodyPr/>
                    <a:lstStyle/>
                    <a:p>
                      <a:pPr marL="0" marR="0" lvl="0" indent="0" algn="l" defTabSz="1341150" rtl="0" eaLnBrk="1" fontAlgn="auto" latinLnBrk="0" hangingPunct="1">
                        <a:lnSpc>
                          <a:spcPct val="100000"/>
                        </a:lnSpc>
                        <a:spcBef>
                          <a:spcPts val="0"/>
                        </a:spcBef>
                        <a:spcAft>
                          <a:spcPts val="0"/>
                        </a:spcAft>
                        <a:buClrTx/>
                        <a:buSzTx/>
                        <a:buFontTx/>
                        <a:buNone/>
                        <a:tabLst/>
                        <a:defRPr/>
                      </a:pPr>
                      <a:r>
                        <a:rPr lang="en-US" sz="700" b="0">
                          <a:solidFill>
                            <a:schemeClr val="tx1"/>
                          </a:solidFill>
                          <a:latin typeface="Arial" panose="020B0604020202020204" pitchFamily="34" charset="0"/>
                          <a:cs typeface="Arial" panose="020B0604020202020204" pitchFamily="34" charset="0"/>
                        </a:rPr>
                        <a:t>SPILLWAY GATES</a:t>
                      </a:r>
                    </a:p>
                  </a:txBody>
                  <a:tcPr marL="62345" marR="62345" marT="31173" marB="3117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5000"/>
                      </a:schemeClr>
                    </a:solidFill>
                  </a:tcPr>
                </a:tc>
                <a:tc>
                  <a:txBody>
                    <a:bodyPr/>
                    <a:lstStyle/>
                    <a:p>
                      <a:pPr marL="0" marR="0" lvl="0" indent="0" algn="l" defTabSz="134115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700" u="none">
                          <a:solidFill>
                            <a:schemeClr val="tx1"/>
                          </a:solidFill>
                          <a:latin typeface="Arial" panose="020B0604020202020204" pitchFamily="34" charset="0"/>
                          <a:cs typeface="Arial" panose="020B0604020202020204" pitchFamily="34" charset="0"/>
                        </a:rPr>
                        <a:t>CONSTRUCT BEAMS TO DEFLECT NAPPE, TRUNNION HUB MODIFICATIONS</a:t>
                      </a:r>
                    </a:p>
                  </a:txBody>
                  <a:tcPr marL="62345" marR="62345" marT="31173" marB="31173"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5000"/>
                      </a:schemeClr>
                    </a:solidFill>
                  </a:tcPr>
                </a:tc>
                <a:extLst>
                  <a:ext uri="{0D108BD9-81ED-4DB2-BD59-A6C34878D82A}">
                    <a16:rowId xmlns:a16="http://schemas.microsoft.com/office/drawing/2014/main" val="2406926025"/>
                  </a:ext>
                </a:extLst>
              </a:tr>
            </a:tbl>
          </a:graphicData>
        </a:graphic>
      </p:graphicFrame>
      <p:sp>
        <p:nvSpPr>
          <p:cNvPr id="135" name="Title 1">
            <a:extLst>
              <a:ext uri="{FF2B5EF4-FFF2-40B4-BE49-F238E27FC236}">
                <a16:creationId xmlns:a16="http://schemas.microsoft.com/office/drawing/2014/main" id="{2B8CC82B-BE27-4B64-BCE4-715C4FFFF8B2}"/>
              </a:ext>
            </a:extLst>
          </p:cNvPr>
          <p:cNvSpPr txBox="1">
            <a:spLocks/>
          </p:cNvSpPr>
          <p:nvPr/>
        </p:nvSpPr>
        <p:spPr>
          <a:xfrm>
            <a:off x="2274032" y="432914"/>
            <a:ext cx="7643935" cy="51089"/>
          </a:xfrm>
          <a:prstGeom prst="rect">
            <a:avLst/>
          </a:prstGeom>
        </p:spPr>
        <p:txBody>
          <a:bodyPr vert="horz" lIns="62345" tIns="31173" rIns="62345" bIns="31173" rtlCol="0" anchor="t" anchorCtr="0">
            <a:noAutofit/>
          </a:bodyPr>
          <a:lstStyle>
            <a:lvl1pPr algn="ctr" defTabSz="1341150" rtl="0" eaLnBrk="1" latinLnBrk="0" hangingPunct="1">
              <a:lnSpc>
                <a:spcPct val="90000"/>
              </a:lnSpc>
              <a:spcBef>
                <a:spcPct val="0"/>
              </a:spcBef>
              <a:buNone/>
              <a:defRPr sz="8800" kern="1200">
                <a:solidFill>
                  <a:schemeClr val="tx1"/>
                </a:solidFill>
                <a:latin typeface="+mj-lt"/>
                <a:ea typeface="+mj-ea"/>
                <a:cs typeface="+mj-cs"/>
              </a:defRPr>
            </a:lvl1pPr>
          </a:lstStyle>
          <a:p>
            <a:pPr algn="l" defTabSz="779297">
              <a:lnSpc>
                <a:spcPct val="100000"/>
              </a:lnSpc>
              <a:spcBef>
                <a:spcPts val="68"/>
              </a:spcBef>
              <a:spcAft>
                <a:spcPts val="68"/>
              </a:spcAft>
            </a:pPr>
            <a:r>
              <a:rPr lang="en-US" sz="800" b="1">
                <a:latin typeface="Arial" panose="020B0604020202020204" pitchFamily="34" charset="0"/>
                <a:cs typeface="Arial" panose="020B0604020202020204" pitchFamily="34" charset="0"/>
              </a:rPr>
              <a:t>REPLACE DRAINAGE SYSTEM, CHUTE OVERLAY, ARMOR BEHIND CHUTE WALLS, DEFLECT NAPPE FROM GATES, MODIFY TRUNNION HUB</a:t>
            </a:r>
            <a:endParaRPr lang="en-US" sz="800" b="1" u="sng">
              <a:latin typeface="Arial" panose="020B0604020202020204" pitchFamily="34" charset="0"/>
              <a:cs typeface="Arial" panose="020B0604020202020204" pitchFamily="34" charset="0"/>
            </a:endParaRPr>
          </a:p>
        </p:txBody>
      </p:sp>
      <p:sp>
        <p:nvSpPr>
          <p:cNvPr id="145" name="Right Brace 144">
            <a:extLst>
              <a:ext uri="{FF2B5EF4-FFF2-40B4-BE49-F238E27FC236}">
                <a16:creationId xmlns:a16="http://schemas.microsoft.com/office/drawing/2014/main" id="{56FF46B2-18F5-486A-AA78-B3D544DE048C}"/>
              </a:ext>
            </a:extLst>
          </p:cNvPr>
          <p:cNvSpPr/>
          <p:nvPr/>
        </p:nvSpPr>
        <p:spPr>
          <a:xfrm rot="9888451">
            <a:off x="1424853" y="5309605"/>
            <a:ext cx="908498" cy="353646"/>
          </a:xfrm>
          <a:prstGeom prst="rightBrace">
            <a:avLst>
              <a:gd name="adj1" fmla="val 8333"/>
              <a:gd name="adj2" fmla="val 50565"/>
            </a:avLst>
          </a:prstGeom>
          <a:noFill/>
          <a:ln w="25400" cmpd="sng">
            <a:solidFill>
              <a:schemeClr val="tx1"/>
            </a:solidFill>
            <a:prstDash val="solid"/>
            <a:extLst>
              <a:ext uri="{C807C97D-BFC1-408E-A445-0C87EB9F89A2}">
                <ask:lineSketchStyleProps xmlns:ask="http://schemas.microsoft.com/office/drawing/2018/sketchyshapes" sd="1219033472">
                  <a:custGeom>
                    <a:avLst/>
                    <a:gdLst>
                      <a:gd name="connsiteX0" fmla="*/ 406400 w 406400"/>
                      <a:gd name="connsiteY0" fmla="*/ 5036457 h 5036457"/>
                      <a:gd name="connsiteX1" fmla="*/ 130628 w 406400"/>
                      <a:gd name="connsiteY1" fmla="*/ 4107543 h 5036457"/>
                      <a:gd name="connsiteX2" fmla="*/ 0 w 406400"/>
                      <a:gd name="connsiteY2" fmla="*/ 3222172 h 5036457"/>
                      <a:gd name="connsiteX3" fmla="*/ 14514 w 406400"/>
                      <a:gd name="connsiteY3" fmla="*/ 2438400 h 5036457"/>
                      <a:gd name="connsiteX4" fmla="*/ 29028 w 406400"/>
                      <a:gd name="connsiteY4" fmla="*/ 1567543 h 5036457"/>
                      <a:gd name="connsiteX5" fmla="*/ 188685 w 406400"/>
                      <a:gd name="connsiteY5" fmla="*/ 769257 h 5036457"/>
                      <a:gd name="connsiteX6" fmla="*/ 391885 w 406400"/>
                      <a:gd name="connsiteY6" fmla="*/ 0 h 503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5036457" extrusionOk="0">
                        <a:moveTo>
                          <a:pt x="406400" y="5036457"/>
                        </a:moveTo>
                        <a:cubicBezTo>
                          <a:pt x="366692" y="4710041"/>
                          <a:pt x="228007" y="4380961"/>
                          <a:pt x="130628" y="4107543"/>
                        </a:cubicBezTo>
                        <a:cubicBezTo>
                          <a:pt x="118334" y="3759691"/>
                          <a:pt x="90898" y="3524134"/>
                          <a:pt x="0" y="3222172"/>
                        </a:cubicBezTo>
                        <a:cubicBezTo>
                          <a:pt x="-39178" y="3064241"/>
                          <a:pt x="56634" y="2823332"/>
                          <a:pt x="14514" y="2438400"/>
                        </a:cubicBezTo>
                        <a:cubicBezTo>
                          <a:pt x="-28253" y="2043298"/>
                          <a:pt x="84175" y="1863921"/>
                          <a:pt x="29028" y="1567543"/>
                        </a:cubicBezTo>
                        <a:cubicBezTo>
                          <a:pt x="87319" y="1326527"/>
                          <a:pt x="86107" y="1094698"/>
                          <a:pt x="188685" y="769257"/>
                        </a:cubicBezTo>
                        <a:cubicBezTo>
                          <a:pt x="267357" y="668859"/>
                          <a:pt x="271200" y="179893"/>
                          <a:pt x="391885" y="0"/>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6"/>
          </a:p>
        </p:txBody>
      </p:sp>
      <p:sp>
        <p:nvSpPr>
          <p:cNvPr id="146" name="Right Brace 145">
            <a:extLst>
              <a:ext uri="{FF2B5EF4-FFF2-40B4-BE49-F238E27FC236}">
                <a16:creationId xmlns:a16="http://schemas.microsoft.com/office/drawing/2014/main" id="{68CCEEC5-4995-4226-88F2-9BA4DD19FDC2}"/>
              </a:ext>
            </a:extLst>
          </p:cNvPr>
          <p:cNvSpPr/>
          <p:nvPr/>
        </p:nvSpPr>
        <p:spPr>
          <a:xfrm rot="11921189">
            <a:off x="1532507" y="1202157"/>
            <a:ext cx="800406" cy="358609"/>
          </a:xfrm>
          <a:prstGeom prst="rightBrace">
            <a:avLst>
              <a:gd name="adj1" fmla="val 8333"/>
              <a:gd name="adj2" fmla="val 50565"/>
            </a:avLst>
          </a:prstGeom>
          <a:noFill/>
          <a:ln w="25400" cmpd="sng">
            <a:solidFill>
              <a:schemeClr val="tx1"/>
            </a:solidFill>
            <a:prstDash val="solid"/>
            <a:extLst>
              <a:ext uri="{C807C97D-BFC1-408E-A445-0C87EB9F89A2}">
                <ask:lineSketchStyleProps xmlns:ask="http://schemas.microsoft.com/office/drawing/2018/sketchyshapes" sd="1219033472">
                  <a:custGeom>
                    <a:avLst/>
                    <a:gdLst>
                      <a:gd name="connsiteX0" fmla="*/ 406400 w 406400"/>
                      <a:gd name="connsiteY0" fmla="*/ 5036457 h 5036457"/>
                      <a:gd name="connsiteX1" fmla="*/ 130628 w 406400"/>
                      <a:gd name="connsiteY1" fmla="*/ 4107543 h 5036457"/>
                      <a:gd name="connsiteX2" fmla="*/ 0 w 406400"/>
                      <a:gd name="connsiteY2" fmla="*/ 3222172 h 5036457"/>
                      <a:gd name="connsiteX3" fmla="*/ 14514 w 406400"/>
                      <a:gd name="connsiteY3" fmla="*/ 2438400 h 5036457"/>
                      <a:gd name="connsiteX4" fmla="*/ 29028 w 406400"/>
                      <a:gd name="connsiteY4" fmla="*/ 1567543 h 5036457"/>
                      <a:gd name="connsiteX5" fmla="*/ 188685 w 406400"/>
                      <a:gd name="connsiteY5" fmla="*/ 769257 h 5036457"/>
                      <a:gd name="connsiteX6" fmla="*/ 391885 w 406400"/>
                      <a:gd name="connsiteY6" fmla="*/ 0 h 503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5036457" extrusionOk="0">
                        <a:moveTo>
                          <a:pt x="406400" y="5036457"/>
                        </a:moveTo>
                        <a:cubicBezTo>
                          <a:pt x="366692" y="4710041"/>
                          <a:pt x="228007" y="4380961"/>
                          <a:pt x="130628" y="4107543"/>
                        </a:cubicBezTo>
                        <a:cubicBezTo>
                          <a:pt x="118334" y="3759691"/>
                          <a:pt x="90898" y="3524134"/>
                          <a:pt x="0" y="3222172"/>
                        </a:cubicBezTo>
                        <a:cubicBezTo>
                          <a:pt x="-39178" y="3064241"/>
                          <a:pt x="56634" y="2823332"/>
                          <a:pt x="14514" y="2438400"/>
                        </a:cubicBezTo>
                        <a:cubicBezTo>
                          <a:pt x="-28253" y="2043298"/>
                          <a:pt x="84175" y="1863921"/>
                          <a:pt x="29028" y="1567543"/>
                        </a:cubicBezTo>
                        <a:cubicBezTo>
                          <a:pt x="87319" y="1326527"/>
                          <a:pt x="86107" y="1094698"/>
                          <a:pt x="188685" y="769257"/>
                        </a:cubicBezTo>
                        <a:cubicBezTo>
                          <a:pt x="267357" y="668859"/>
                          <a:pt x="271200" y="179893"/>
                          <a:pt x="391885" y="0"/>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6"/>
          </a:p>
        </p:txBody>
      </p:sp>
      <p:sp>
        <p:nvSpPr>
          <p:cNvPr id="148" name="TextBox 147">
            <a:extLst>
              <a:ext uri="{FF2B5EF4-FFF2-40B4-BE49-F238E27FC236}">
                <a16:creationId xmlns:a16="http://schemas.microsoft.com/office/drawing/2014/main" id="{4A0804A0-2AA3-424A-8808-C6AE8407405B}"/>
              </a:ext>
            </a:extLst>
          </p:cNvPr>
          <p:cNvSpPr txBox="1"/>
          <p:nvPr/>
        </p:nvSpPr>
        <p:spPr>
          <a:xfrm rot="16200000">
            <a:off x="-571540" y="3105624"/>
            <a:ext cx="3316851" cy="577081"/>
          </a:xfrm>
          <a:prstGeom prst="rect">
            <a:avLst/>
          </a:prstGeom>
          <a:noFill/>
          <a:ln w="9525">
            <a:noFill/>
          </a:ln>
        </p:spPr>
        <p:txBody>
          <a:bodyPr wrap="square" rtlCol="0">
            <a:spAutoFit/>
          </a:bodyPr>
          <a:lstStyle>
            <a:defPPr>
              <a:defRPr lang="en-US"/>
            </a:defPPr>
            <a:lvl1pPr algn="ctr">
              <a:defRPr sz="1000">
                <a:latin typeface="Arial" panose="020B0604020202020204" pitchFamily="34" charset="0"/>
                <a:cs typeface="Arial" panose="020B0604020202020204" pitchFamily="34" charset="0"/>
              </a:defRPr>
            </a:lvl1pPr>
          </a:lstStyle>
          <a:p>
            <a:r>
              <a:rPr lang="en-US" sz="1050" b="1"/>
              <a:t>CONSTRUCT DEFLECTOR BEAMS BETWEEN PIERS TO DEFLECT NAPPE, MODIFY TRUNNION HUB CONNECTIONS</a:t>
            </a:r>
          </a:p>
        </p:txBody>
      </p:sp>
      <p:sp>
        <p:nvSpPr>
          <p:cNvPr id="112" name="TextBox 111">
            <a:extLst>
              <a:ext uri="{FF2B5EF4-FFF2-40B4-BE49-F238E27FC236}">
                <a16:creationId xmlns:a16="http://schemas.microsoft.com/office/drawing/2014/main" id="{D80BD5DE-B2C9-44C4-A99E-A18230CCD872}"/>
              </a:ext>
            </a:extLst>
          </p:cNvPr>
          <p:cNvSpPr txBox="1"/>
          <p:nvPr/>
        </p:nvSpPr>
        <p:spPr>
          <a:xfrm>
            <a:off x="10001702" y="6087582"/>
            <a:ext cx="802660" cy="165751"/>
          </a:xfrm>
          <a:prstGeom prst="rect">
            <a:avLst/>
          </a:prstGeom>
          <a:noFill/>
          <a:ln w="9525">
            <a:noFill/>
          </a:ln>
        </p:spPr>
        <p:txBody>
          <a:bodyPr wrap="square" rtlCol="0">
            <a:spAutoFit/>
          </a:bodyPr>
          <a:lstStyle>
            <a:defPPr>
              <a:defRPr lang="en-US"/>
            </a:defPPr>
            <a:lvl1pPr algn="ctr">
              <a:defRPr sz="1000">
                <a:latin typeface="Arial" panose="020B0604020202020204" pitchFamily="34" charset="0"/>
                <a:cs typeface="Arial" panose="020B0604020202020204" pitchFamily="34" charset="0"/>
              </a:defRPr>
            </a:lvl1pPr>
          </a:lstStyle>
          <a:p>
            <a:r>
              <a:rPr lang="en-US" sz="477">
                <a:solidFill>
                  <a:schemeClr val="bg1">
                    <a:lumMod val="65000"/>
                  </a:schemeClr>
                </a:solidFill>
              </a:rPr>
              <a:t>TYPICAL TW EL 1670</a:t>
            </a:r>
          </a:p>
        </p:txBody>
      </p:sp>
      <p:sp>
        <p:nvSpPr>
          <p:cNvPr id="133" name="TextBox 132">
            <a:extLst>
              <a:ext uri="{FF2B5EF4-FFF2-40B4-BE49-F238E27FC236}">
                <a16:creationId xmlns:a16="http://schemas.microsoft.com/office/drawing/2014/main" id="{72804A26-50D9-4561-9349-5E828F7B8FCD}"/>
              </a:ext>
            </a:extLst>
          </p:cNvPr>
          <p:cNvSpPr txBox="1"/>
          <p:nvPr/>
        </p:nvSpPr>
        <p:spPr>
          <a:xfrm>
            <a:off x="1411561" y="5756360"/>
            <a:ext cx="596229" cy="165751"/>
          </a:xfrm>
          <a:prstGeom prst="rect">
            <a:avLst/>
          </a:prstGeom>
          <a:noFill/>
          <a:ln w="9525">
            <a:noFill/>
          </a:ln>
        </p:spPr>
        <p:txBody>
          <a:bodyPr wrap="square" rtlCol="0">
            <a:spAutoFit/>
          </a:bodyPr>
          <a:lstStyle>
            <a:defPPr>
              <a:defRPr lang="en-US"/>
            </a:defPPr>
            <a:lvl1pPr algn="ctr">
              <a:defRPr sz="1000">
                <a:latin typeface="Arial" panose="020B0604020202020204" pitchFamily="34" charset="0"/>
                <a:cs typeface="Arial" panose="020B0604020202020204" pitchFamily="34" charset="0"/>
              </a:defRPr>
            </a:lvl1pPr>
          </a:lstStyle>
          <a:p>
            <a:r>
              <a:rPr lang="en-US" sz="477">
                <a:solidFill>
                  <a:schemeClr val="bg1">
                    <a:lumMod val="65000"/>
                  </a:schemeClr>
                </a:solidFill>
              </a:rPr>
              <a:t>SLAB EL 1802</a:t>
            </a:r>
          </a:p>
        </p:txBody>
      </p:sp>
      <p:sp>
        <p:nvSpPr>
          <p:cNvPr id="134" name="TextBox 133">
            <a:extLst>
              <a:ext uri="{FF2B5EF4-FFF2-40B4-BE49-F238E27FC236}">
                <a16:creationId xmlns:a16="http://schemas.microsoft.com/office/drawing/2014/main" id="{1F907C3D-2CD2-41BE-B4DF-5E30129DB44C}"/>
              </a:ext>
            </a:extLst>
          </p:cNvPr>
          <p:cNvSpPr txBox="1"/>
          <p:nvPr/>
        </p:nvSpPr>
        <p:spPr>
          <a:xfrm>
            <a:off x="1427634" y="5673489"/>
            <a:ext cx="558738" cy="239168"/>
          </a:xfrm>
          <a:prstGeom prst="rect">
            <a:avLst/>
          </a:prstGeom>
          <a:noFill/>
          <a:ln w="9525">
            <a:noFill/>
          </a:ln>
        </p:spPr>
        <p:txBody>
          <a:bodyPr wrap="square" rtlCol="0">
            <a:spAutoFit/>
          </a:bodyPr>
          <a:lstStyle>
            <a:defPPr>
              <a:defRPr lang="en-US"/>
            </a:defPPr>
            <a:lvl1pPr algn="ctr">
              <a:defRPr sz="1000">
                <a:latin typeface="Arial" panose="020B0604020202020204" pitchFamily="34" charset="0"/>
                <a:cs typeface="Arial" panose="020B0604020202020204" pitchFamily="34" charset="0"/>
              </a:defRPr>
            </a:lvl1pPr>
          </a:lstStyle>
          <a:p>
            <a:r>
              <a:rPr lang="en-US" sz="477">
                <a:solidFill>
                  <a:schemeClr val="bg1">
                    <a:lumMod val="65000"/>
                  </a:schemeClr>
                </a:solidFill>
              </a:rPr>
              <a:t>WEIR EL 1825</a:t>
            </a:r>
          </a:p>
        </p:txBody>
      </p:sp>
      <p:sp>
        <p:nvSpPr>
          <p:cNvPr id="139" name="TextBox 138">
            <a:extLst>
              <a:ext uri="{FF2B5EF4-FFF2-40B4-BE49-F238E27FC236}">
                <a16:creationId xmlns:a16="http://schemas.microsoft.com/office/drawing/2014/main" id="{3C5EB54B-2078-46B1-A488-CA9227F10F34}"/>
              </a:ext>
            </a:extLst>
          </p:cNvPr>
          <p:cNvSpPr txBox="1"/>
          <p:nvPr/>
        </p:nvSpPr>
        <p:spPr>
          <a:xfrm>
            <a:off x="8811674" y="5897774"/>
            <a:ext cx="883548" cy="165751"/>
          </a:xfrm>
          <a:prstGeom prst="rect">
            <a:avLst/>
          </a:prstGeom>
          <a:noFill/>
          <a:ln w="9525">
            <a:noFill/>
          </a:ln>
        </p:spPr>
        <p:txBody>
          <a:bodyPr wrap="square" rtlCol="0">
            <a:spAutoFit/>
          </a:bodyPr>
          <a:lstStyle>
            <a:defPPr>
              <a:defRPr lang="en-US"/>
            </a:defPPr>
            <a:lvl1pPr algn="ctr">
              <a:defRPr sz="1000">
                <a:latin typeface="Arial" panose="020B0604020202020204" pitchFamily="34" charset="0"/>
                <a:cs typeface="Arial" panose="020B0604020202020204" pitchFamily="34" charset="0"/>
              </a:defRPr>
            </a:lvl1pPr>
          </a:lstStyle>
          <a:p>
            <a:r>
              <a:rPr lang="en-US" sz="477">
                <a:solidFill>
                  <a:schemeClr val="bg1">
                    <a:lumMod val="65000"/>
                  </a:schemeClr>
                </a:solidFill>
              </a:rPr>
              <a:t>ACCESS SHAFTS</a:t>
            </a:r>
          </a:p>
        </p:txBody>
      </p:sp>
      <p:sp>
        <p:nvSpPr>
          <p:cNvPr id="140" name="TextBox 139">
            <a:extLst>
              <a:ext uri="{FF2B5EF4-FFF2-40B4-BE49-F238E27FC236}">
                <a16:creationId xmlns:a16="http://schemas.microsoft.com/office/drawing/2014/main" id="{A12CEED2-46DD-4480-BA47-4D31CDCB70A2}"/>
              </a:ext>
            </a:extLst>
          </p:cNvPr>
          <p:cNvSpPr txBox="1"/>
          <p:nvPr/>
        </p:nvSpPr>
        <p:spPr>
          <a:xfrm>
            <a:off x="9963592" y="6218737"/>
            <a:ext cx="853998" cy="239168"/>
          </a:xfrm>
          <a:prstGeom prst="rect">
            <a:avLst/>
          </a:prstGeom>
          <a:noFill/>
          <a:ln w="9525">
            <a:noFill/>
          </a:ln>
        </p:spPr>
        <p:txBody>
          <a:bodyPr wrap="square" rtlCol="0">
            <a:spAutoFit/>
          </a:bodyPr>
          <a:lstStyle>
            <a:defPPr>
              <a:defRPr lang="en-US"/>
            </a:defPPr>
            <a:lvl1pPr algn="ctr">
              <a:defRPr sz="1000">
                <a:latin typeface="Arial" panose="020B0604020202020204" pitchFamily="34" charset="0"/>
                <a:cs typeface="Arial" panose="020B0604020202020204" pitchFamily="34" charset="0"/>
              </a:defRPr>
            </a:lvl1pPr>
          </a:lstStyle>
          <a:p>
            <a:r>
              <a:rPr lang="en-US" sz="477">
                <a:solidFill>
                  <a:schemeClr val="bg1">
                    <a:lumMod val="65000"/>
                  </a:schemeClr>
                </a:solidFill>
              </a:rPr>
              <a:t>STILLING BASIN EL 1620</a:t>
            </a:r>
          </a:p>
        </p:txBody>
      </p:sp>
      <p:cxnSp>
        <p:nvCxnSpPr>
          <p:cNvPr id="142" name="Straight Connector 141">
            <a:extLst>
              <a:ext uri="{FF2B5EF4-FFF2-40B4-BE49-F238E27FC236}">
                <a16:creationId xmlns:a16="http://schemas.microsoft.com/office/drawing/2014/main" id="{A463FA5E-DA62-4CAA-A1A4-AADBCC8CEB20}"/>
              </a:ext>
            </a:extLst>
          </p:cNvPr>
          <p:cNvCxnSpPr/>
          <p:nvPr/>
        </p:nvCxnSpPr>
        <p:spPr>
          <a:xfrm flipH="1">
            <a:off x="1518001" y="5782864"/>
            <a:ext cx="3740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E9D1A42-BAD7-4894-AEDB-A932490EBFB9}"/>
              </a:ext>
            </a:extLst>
          </p:cNvPr>
          <p:cNvCxnSpPr/>
          <p:nvPr/>
        </p:nvCxnSpPr>
        <p:spPr>
          <a:xfrm flipH="1">
            <a:off x="10185451" y="6328659"/>
            <a:ext cx="436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066DBC82-F4AD-4C5D-8760-C798A6221DE0}"/>
              </a:ext>
            </a:extLst>
          </p:cNvPr>
          <p:cNvCxnSpPr/>
          <p:nvPr/>
        </p:nvCxnSpPr>
        <p:spPr>
          <a:xfrm flipH="1">
            <a:off x="1518904" y="5864995"/>
            <a:ext cx="3740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4" name="TextBox 153">
            <a:extLst>
              <a:ext uri="{FF2B5EF4-FFF2-40B4-BE49-F238E27FC236}">
                <a16:creationId xmlns:a16="http://schemas.microsoft.com/office/drawing/2014/main" id="{2C188287-6C4C-452A-9C19-AF9FEA2742DC}"/>
              </a:ext>
            </a:extLst>
          </p:cNvPr>
          <p:cNvSpPr txBox="1"/>
          <p:nvPr/>
        </p:nvSpPr>
        <p:spPr>
          <a:xfrm>
            <a:off x="8924561" y="5981054"/>
            <a:ext cx="743245" cy="165751"/>
          </a:xfrm>
          <a:prstGeom prst="rect">
            <a:avLst/>
          </a:prstGeom>
          <a:noFill/>
          <a:ln w="9525">
            <a:noFill/>
          </a:ln>
        </p:spPr>
        <p:txBody>
          <a:bodyPr wrap="square" rtlCol="0">
            <a:spAutoFit/>
          </a:bodyPr>
          <a:lstStyle>
            <a:defPPr>
              <a:defRPr lang="en-US"/>
            </a:defPPr>
            <a:lvl1pPr algn="ctr">
              <a:defRPr sz="1000">
                <a:latin typeface="Arial" panose="020B0604020202020204" pitchFamily="34" charset="0"/>
                <a:cs typeface="Arial" panose="020B0604020202020204" pitchFamily="34" charset="0"/>
              </a:defRPr>
            </a:lvl1pPr>
          </a:lstStyle>
          <a:p>
            <a:pPr algn="l"/>
            <a:r>
              <a:rPr lang="en-US" sz="477">
                <a:solidFill>
                  <a:schemeClr val="bg1">
                    <a:lumMod val="65000"/>
                  </a:schemeClr>
                </a:solidFill>
              </a:rPr>
              <a:t>1            2            3</a:t>
            </a:r>
          </a:p>
        </p:txBody>
      </p:sp>
      <p:cxnSp>
        <p:nvCxnSpPr>
          <p:cNvPr id="156" name="Straight Connector 155">
            <a:extLst>
              <a:ext uri="{FF2B5EF4-FFF2-40B4-BE49-F238E27FC236}">
                <a16:creationId xmlns:a16="http://schemas.microsoft.com/office/drawing/2014/main" id="{BFCC473B-C549-49E6-B0F3-164977AAA333}"/>
              </a:ext>
            </a:extLst>
          </p:cNvPr>
          <p:cNvCxnSpPr/>
          <p:nvPr/>
        </p:nvCxnSpPr>
        <p:spPr>
          <a:xfrm>
            <a:off x="10184823" y="6195019"/>
            <a:ext cx="436418" cy="0"/>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82" name="TextBox 181">
            <a:extLst>
              <a:ext uri="{FF2B5EF4-FFF2-40B4-BE49-F238E27FC236}">
                <a16:creationId xmlns:a16="http://schemas.microsoft.com/office/drawing/2014/main" id="{D18F4DCB-FA53-4C61-A736-862E31C8C38A}"/>
              </a:ext>
            </a:extLst>
          </p:cNvPr>
          <p:cNvSpPr txBox="1"/>
          <p:nvPr/>
        </p:nvSpPr>
        <p:spPr>
          <a:xfrm rot="720738">
            <a:off x="7221633" y="5836722"/>
            <a:ext cx="720826" cy="165751"/>
          </a:xfrm>
          <a:prstGeom prst="rect">
            <a:avLst/>
          </a:prstGeom>
          <a:noFill/>
          <a:ln w="9525">
            <a:noFill/>
          </a:ln>
        </p:spPr>
        <p:txBody>
          <a:bodyPr wrap="square" rtlCol="0">
            <a:spAutoFit/>
          </a:bodyPr>
          <a:lstStyle>
            <a:defPPr>
              <a:defRPr lang="en-US"/>
            </a:defPPr>
            <a:lvl1pPr algn="ctr">
              <a:defRPr sz="1000">
                <a:latin typeface="Arial" panose="020B0604020202020204" pitchFamily="34" charset="0"/>
                <a:cs typeface="Arial" panose="020B0604020202020204" pitchFamily="34" charset="0"/>
              </a:defRPr>
            </a:lvl1pPr>
          </a:lstStyle>
          <a:p>
            <a:r>
              <a:rPr lang="en-US" sz="477">
                <a:solidFill>
                  <a:schemeClr val="bg1">
                    <a:lumMod val="65000"/>
                  </a:schemeClr>
                </a:solidFill>
              </a:rPr>
              <a:t>20% SLOPE</a:t>
            </a:r>
          </a:p>
        </p:txBody>
      </p:sp>
      <p:sp>
        <p:nvSpPr>
          <p:cNvPr id="103" name="TextBox 102">
            <a:extLst>
              <a:ext uri="{FF2B5EF4-FFF2-40B4-BE49-F238E27FC236}">
                <a16:creationId xmlns:a16="http://schemas.microsoft.com/office/drawing/2014/main" id="{7200B636-7F63-43B8-B7C5-420D2F8D9FC2}"/>
              </a:ext>
            </a:extLst>
          </p:cNvPr>
          <p:cNvSpPr txBox="1"/>
          <p:nvPr/>
        </p:nvSpPr>
        <p:spPr>
          <a:xfrm rot="666975">
            <a:off x="7975352" y="5896017"/>
            <a:ext cx="764403" cy="165751"/>
          </a:xfrm>
          <a:prstGeom prst="rect">
            <a:avLst/>
          </a:prstGeom>
          <a:noFill/>
          <a:ln w="9525">
            <a:noFill/>
          </a:ln>
        </p:spPr>
        <p:txBody>
          <a:bodyPr wrap="square" rtlCol="0">
            <a:spAutoFit/>
          </a:bodyPr>
          <a:lstStyle>
            <a:defPPr>
              <a:defRPr lang="en-US"/>
            </a:defPPr>
            <a:lvl1pPr algn="ctr">
              <a:defRPr sz="1000">
                <a:latin typeface="Arial" panose="020B0604020202020204" pitchFamily="34" charset="0"/>
                <a:cs typeface="Arial" panose="020B0604020202020204" pitchFamily="34" charset="0"/>
              </a:defRPr>
            </a:lvl1pPr>
          </a:lstStyle>
          <a:p>
            <a:r>
              <a:rPr lang="en-US" sz="477">
                <a:solidFill>
                  <a:schemeClr val="bg1">
                    <a:lumMod val="65000"/>
                  </a:schemeClr>
                </a:solidFill>
              </a:rPr>
              <a:t>TOP OF WALL</a:t>
            </a:r>
          </a:p>
        </p:txBody>
      </p:sp>
      <p:sp>
        <p:nvSpPr>
          <p:cNvPr id="109" name="Freeform: Shape 108">
            <a:extLst>
              <a:ext uri="{FF2B5EF4-FFF2-40B4-BE49-F238E27FC236}">
                <a16:creationId xmlns:a16="http://schemas.microsoft.com/office/drawing/2014/main" id="{07BBA52E-1C0E-4A80-946D-6B8827B13EAC}"/>
              </a:ext>
            </a:extLst>
          </p:cNvPr>
          <p:cNvSpPr/>
          <p:nvPr/>
        </p:nvSpPr>
        <p:spPr>
          <a:xfrm>
            <a:off x="2231454" y="1676707"/>
            <a:ext cx="291007" cy="3499757"/>
          </a:xfrm>
          <a:custGeom>
            <a:avLst/>
            <a:gdLst>
              <a:gd name="connsiteX0" fmla="*/ 406400 w 406400"/>
              <a:gd name="connsiteY0" fmla="*/ 5036457 h 5036457"/>
              <a:gd name="connsiteX1" fmla="*/ 130628 w 406400"/>
              <a:gd name="connsiteY1" fmla="*/ 4107543 h 5036457"/>
              <a:gd name="connsiteX2" fmla="*/ 0 w 406400"/>
              <a:gd name="connsiteY2" fmla="*/ 3222172 h 5036457"/>
              <a:gd name="connsiteX3" fmla="*/ 14514 w 406400"/>
              <a:gd name="connsiteY3" fmla="*/ 2438400 h 5036457"/>
              <a:gd name="connsiteX4" fmla="*/ 29028 w 406400"/>
              <a:gd name="connsiteY4" fmla="*/ 1567543 h 5036457"/>
              <a:gd name="connsiteX5" fmla="*/ 188685 w 406400"/>
              <a:gd name="connsiteY5" fmla="*/ 769257 h 5036457"/>
              <a:gd name="connsiteX6" fmla="*/ 391885 w 406400"/>
              <a:gd name="connsiteY6" fmla="*/ 0 h 5036457"/>
              <a:gd name="connsiteX0" fmla="*/ 391886 w 391886"/>
              <a:gd name="connsiteY0" fmla="*/ 5036457 h 5036457"/>
              <a:gd name="connsiteX1" fmla="*/ 116114 w 391886"/>
              <a:gd name="connsiteY1" fmla="*/ 4107543 h 5036457"/>
              <a:gd name="connsiteX2" fmla="*/ 43543 w 391886"/>
              <a:gd name="connsiteY2" fmla="*/ 3396343 h 5036457"/>
              <a:gd name="connsiteX3" fmla="*/ 0 w 391886"/>
              <a:gd name="connsiteY3" fmla="*/ 2438400 h 5036457"/>
              <a:gd name="connsiteX4" fmla="*/ 14514 w 391886"/>
              <a:gd name="connsiteY4" fmla="*/ 1567543 h 5036457"/>
              <a:gd name="connsiteX5" fmla="*/ 174171 w 391886"/>
              <a:gd name="connsiteY5" fmla="*/ 769257 h 5036457"/>
              <a:gd name="connsiteX6" fmla="*/ 377371 w 391886"/>
              <a:gd name="connsiteY6" fmla="*/ 0 h 5036457"/>
              <a:gd name="connsiteX0" fmla="*/ 391886 w 391886"/>
              <a:gd name="connsiteY0" fmla="*/ 5036457 h 5036457"/>
              <a:gd name="connsiteX1" fmla="*/ 203199 w 391886"/>
              <a:gd name="connsiteY1" fmla="*/ 4136572 h 5036457"/>
              <a:gd name="connsiteX2" fmla="*/ 43543 w 391886"/>
              <a:gd name="connsiteY2" fmla="*/ 3396343 h 5036457"/>
              <a:gd name="connsiteX3" fmla="*/ 0 w 391886"/>
              <a:gd name="connsiteY3" fmla="*/ 2438400 h 5036457"/>
              <a:gd name="connsiteX4" fmla="*/ 14514 w 391886"/>
              <a:gd name="connsiteY4" fmla="*/ 1567543 h 5036457"/>
              <a:gd name="connsiteX5" fmla="*/ 174171 w 391886"/>
              <a:gd name="connsiteY5" fmla="*/ 769257 h 5036457"/>
              <a:gd name="connsiteX6" fmla="*/ 377371 w 391886"/>
              <a:gd name="connsiteY6" fmla="*/ 0 h 5036457"/>
              <a:gd name="connsiteX0" fmla="*/ 493486 w 493486"/>
              <a:gd name="connsiteY0" fmla="*/ 5036457 h 5036457"/>
              <a:gd name="connsiteX1" fmla="*/ 203199 w 493486"/>
              <a:gd name="connsiteY1" fmla="*/ 4136572 h 5036457"/>
              <a:gd name="connsiteX2" fmla="*/ 43543 w 493486"/>
              <a:gd name="connsiteY2" fmla="*/ 3396343 h 5036457"/>
              <a:gd name="connsiteX3" fmla="*/ 0 w 493486"/>
              <a:gd name="connsiteY3" fmla="*/ 2438400 h 5036457"/>
              <a:gd name="connsiteX4" fmla="*/ 14514 w 493486"/>
              <a:gd name="connsiteY4" fmla="*/ 1567543 h 5036457"/>
              <a:gd name="connsiteX5" fmla="*/ 174171 w 493486"/>
              <a:gd name="connsiteY5" fmla="*/ 769257 h 5036457"/>
              <a:gd name="connsiteX6" fmla="*/ 377371 w 493486"/>
              <a:gd name="connsiteY6" fmla="*/ 0 h 5036457"/>
              <a:gd name="connsiteX0" fmla="*/ 493486 w 493486"/>
              <a:gd name="connsiteY0" fmla="*/ 5138057 h 5138057"/>
              <a:gd name="connsiteX1" fmla="*/ 203199 w 493486"/>
              <a:gd name="connsiteY1" fmla="*/ 4238172 h 5138057"/>
              <a:gd name="connsiteX2" fmla="*/ 43543 w 493486"/>
              <a:gd name="connsiteY2" fmla="*/ 3497943 h 5138057"/>
              <a:gd name="connsiteX3" fmla="*/ 0 w 493486"/>
              <a:gd name="connsiteY3" fmla="*/ 2540000 h 5138057"/>
              <a:gd name="connsiteX4" fmla="*/ 14514 w 493486"/>
              <a:gd name="connsiteY4" fmla="*/ 1669143 h 5138057"/>
              <a:gd name="connsiteX5" fmla="*/ 174171 w 493486"/>
              <a:gd name="connsiteY5" fmla="*/ 870857 h 5138057"/>
              <a:gd name="connsiteX6" fmla="*/ 406399 w 493486"/>
              <a:gd name="connsiteY6" fmla="*/ 0 h 5138057"/>
              <a:gd name="connsiteX0" fmla="*/ 391886 w 406399"/>
              <a:gd name="connsiteY0" fmla="*/ 5138057 h 5138057"/>
              <a:gd name="connsiteX1" fmla="*/ 203199 w 406399"/>
              <a:gd name="connsiteY1" fmla="*/ 4238172 h 5138057"/>
              <a:gd name="connsiteX2" fmla="*/ 43543 w 406399"/>
              <a:gd name="connsiteY2" fmla="*/ 3497943 h 5138057"/>
              <a:gd name="connsiteX3" fmla="*/ 0 w 406399"/>
              <a:gd name="connsiteY3" fmla="*/ 2540000 h 5138057"/>
              <a:gd name="connsiteX4" fmla="*/ 14514 w 406399"/>
              <a:gd name="connsiteY4" fmla="*/ 1669143 h 5138057"/>
              <a:gd name="connsiteX5" fmla="*/ 174171 w 406399"/>
              <a:gd name="connsiteY5" fmla="*/ 870857 h 5138057"/>
              <a:gd name="connsiteX6" fmla="*/ 406399 w 406399"/>
              <a:gd name="connsiteY6" fmla="*/ 0 h 5138057"/>
              <a:gd name="connsiteX0" fmla="*/ 478972 w 478972"/>
              <a:gd name="connsiteY0" fmla="*/ 5210628 h 5210628"/>
              <a:gd name="connsiteX1" fmla="*/ 203199 w 478972"/>
              <a:gd name="connsiteY1" fmla="*/ 4238172 h 5210628"/>
              <a:gd name="connsiteX2" fmla="*/ 43543 w 478972"/>
              <a:gd name="connsiteY2" fmla="*/ 3497943 h 5210628"/>
              <a:gd name="connsiteX3" fmla="*/ 0 w 478972"/>
              <a:gd name="connsiteY3" fmla="*/ 2540000 h 5210628"/>
              <a:gd name="connsiteX4" fmla="*/ 14514 w 478972"/>
              <a:gd name="connsiteY4" fmla="*/ 1669143 h 5210628"/>
              <a:gd name="connsiteX5" fmla="*/ 174171 w 478972"/>
              <a:gd name="connsiteY5" fmla="*/ 870857 h 5210628"/>
              <a:gd name="connsiteX6" fmla="*/ 406399 w 478972"/>
              <a:gd name="connsiteY6" fmla="*/ 0 h 5210628"/>
              <a:gd name="connsiteX0" fmla="*/ 478972 w 493485"/>
              <a:gd name="connsiteY0" fmla="*/ 5239657 h 5239657"/>
              <a:gd name="connsiteX1" fmla="*/ 203199 w 493485"/>
              <a:gd name="connsiteY1" fmla="*/ 4267201 h 5239657"/>
              <a:gd name="connsiteX2" fmla="*/ 43543 w 493485"/>
              <a:gd name="connsiteY2" fmla="*/ 3526972 h 5239657"/>
              <a:gd name="connsiteX3" fmla="*/ 0 w 493485"/>
              <a:gd name="connsiteY3" fmla="*/ 2569029 h 5239657"/>
              <a:gd name="connsiteX4" fmla="*/ 14514 w 493485"/>
              <a:gd name="connsiteY4" fmla="*/ 1698172 h 5239657"/>
              <a:gd name="connsiteX5" fmla="*/ 174171 w 493485"/>
              <a:gd name="connsiteY5" fmla="*/ 899886 h 5239657"/>
              <a:gd name="connsiteX6" fmla="*/ 493485 w 493485"/>
              <a:gd name="connsiteY6" fmla="*/ 0 h 5239657"/>
              <a:gd name="connsiteX0" fmla="*/ 478972 w 493485"/>
              <a:gd name="connsiteY0" fmla="*/ 5239657 h 5239657"/>
              <a:gd name="connsiteX1" fmla="*/ 165099 w 493485"/>
              <a:gd name="connsiteY1" fmla="*/ 4267201 h 5239657"/>
              <a:gd name="connsiteX2" fmla="*/ 43543 w 493485"/>
              <a:gd name="connsiteY2" fmla="*/ 3526972 h 5239657"/>
              <a:gd name="connsiteX3" fmla="*/ 0 w 493485"/>
              <a:gd name="connsiteY3" fmla="*/ 2569029 h 5239657"/>
              <a:gd name="connsiteX4" fmla="*/ 14514 w 493485"/>
              <a:gd name="connsiteY4" fmla="*/ 1698172 h 5239657"/>
              <a:gd name="connsiteX5" fmla="*/ 174171 w 493485"/>
              <a:gd name="connsiteY5" fmla="*/ 899886 h 5239657"/>
              <a:gd name="connsiteX6" fmla="*/ 493485 w 493485"/>
              <a:gd name="connsiteY6" fmla="*/ 0 h 5239657"/>
              <a:gd name="connsiteX0" fmla="*/ 379912 w 493485"/>
              <a:gd name="connsiteY0" fmla="*/ 5209177 h 5209177"/>
              <a:gd name="connsiteX1" fmla="*/ 165099 w 493485"/>
              <a:gd name="connsiteY1" fmla="*/ 4267201 h 5209177"/>
              <a:gd name="connsiteX2" fmla="*/ 43543 w 493485"/>
              <a:gd name="connsiteY2" fmla="*/ 3526972 h 5209177"/>
              <a:gd name="connsiteX3" fmla="*/ 0 w 493485"/>
              <a:gd name="connsiteY3" fmla="*/ 2569029 h 5209177"/>
              <a:gd name="connsiteX4" fmla="*/ 14514 w 493485"/>
              <a:gd name="connsiteY4" fmla="*/ 1698172 h 5209177"/>
              <a:gd name="connsiteX5" fmla="*/ 174171 w 493485"/>
              <a:gd name="connsiteY5" fmla="*/ 899886 h 5209177"/>
              <a:gd name="connsiteX6" fmla="*/ 493485 w 493485"/>
              <a:gd name="connsiteY6" fmla="*/ 0 h 5209177"/>
              <a:gd name="connsiteX0" fmla="*/ 379912 w 493485"/>
              <a:gd name="connsiteY0" fmla="*/ 5209177 h 5209177"/>
              <a:gd name="connsiteX1" fmla="*/ 165099 w 493485"/>
              <a:gd name="connsiteY1" fmla="*/ 4267201 h 5209177"/>
              <a:gd name="connsiteX2" fmla="*/ 43543 w 493485"/>
              <a:gd name="connsiteY2" fmla="*/ 3526972 h 5209177"/>
              <a:gd name="connsiteX3" fmla="*/ 0 w 493485"/>
              <a:gd name="connsiteY3" fmla="*/ 2591889 h 5209177"/>
              <a:gd name="connsiteX4" fmla="*/ 14514 w 493485"/>
              <a:gd name="connsiteY4" fmla="*/ 1698172 h 5209177"/>
              <a:gd name="connsiteX5" fmla="*/ 174171 w 493485"/>
              <a:gd name="connsiteY5" fmla="*/ 899886 h 5209177"/>
              <a:gd name="connsiteX6" fmla="*/ 493485 w 493485"/>
              <a:gd name="connsiteY6" fmla="*/ 0 h 5209177"/>
              <a:gd name="connsiteX0" fmla="*/ 379912 w 493485"/>
              <a:gd name="connsiteY0" fmla="*/ 5209177 h 5209177"/>
              <a:gd name="connsiteX1" fmla="*/ 165099 w 493485"/>
              <a:gd name="connsiteY1" fmla="*/ 4267201 h 5209177"/>
              <a:gd name="connsiteX2" fmla="*/ 43543 w 493485"/>
              <a:gd name="connsiteY2" fmla="*/ 3526972 h 5209177"/>
              <a:gd name="connsiteX3" fmla="*/ 0 w 493485"/>
              <a:gd name="connsiteY3" fmla="*/ 2591889 h 5209177"/>
              <a:gd name="connsiteX4" fmla="*/ 14514 w 493485"/>
              <a:gd name="connsiteY4" fmla="*/ 1698172 h 5209177"/>
              <a:gd name="connsiteX5" fmla="*/ 158931 w 493485"/>
              <a:gd name="connsiteY5" fmla="*/ 907506 h 5209177"/>
              <a:gd name="connsiteX6" fmla="*/ 493485 w 493485"/>
              <a:gd name="connsiteY6" fmla="*/ 0 h 5209177"/>
              <a:gd name="connsiteX0" fmla="*/ 379912 w 379912"/>
              <a:gd name="connsiteY0" fmla="*/ 5201557 h 5201557"/>
              <a:gd name="connsiteX1" fmla="*/ 165099 w 379912"/>
              <a:gd name="connsiteY1" fmla="*/ 4259581 h 5201557"/>
              <a:gd name="connsiteX2" fmla="*/ 43543 w 379912"/>
              <a:gd name="connsiteY2" fmla="*/ 3519352 h 5201557"/>
              <a:gd name="connsiteX3" fmla="*/ 0 w 379912"/>
              <a:gd name="connsiteY3" fmla="*/ 2584269 h 5201557"/>
              <a:gd name="connsiteX4" fmla="*/ 14514 w 379912"/>
              <a:gd name="connsiteY4" fmla="*/ 1690552 h 5201557"/>
              <a:gd name="connsiteX5" fmla="*/ 158931 w 379912"/>
              <a:gd name="connsiteY5" fmla="*/ 899886 h 5201557"/>
              <a:gd name="connsiteX6" fmla="*/ 348705 w 379912"/>
              <a:gd name="connsiteY6" fmla="*/ 0 h 5201557"/>
              <a:gd name="connsiteX0" fmla="*/ 379912 w 379912"/>
              <a:gd name="connsiteY0" fmla="*/ 5201557 h 5201557"/>
              <a:gd name="connsiteX1" fmla="*/ 165099 w 379912"/>
              <a:gd name="connsiteY1" fmla="*/ 4259581 h 5201557"/>
              <a:gd name="connsiteX2" fmla="*/ 28303 w 379912"/>
              <a:gd name="connsiteY2" fmla="*/ 3496492 h 5201557"/>
              <a:gd name="connsiteX3" fmla="*/ 0 w 379912"/>
              <a:gd name="connsiteY3" fmla="*/ 2584269 h 5201557"/>
              <a:gd name="connsiteX4" fmla="*/ 14514 w 379912"/>
              <a:gd name="connsiteY4" fmla="*/ 1690552 h 5201557"/>
              <a:gd name="connsiteX5" fmla="*/ 158931 w 379912"/>
              <a:gd name="connsiteY5" fmla="*/ 899886 h 5201557"/>
              <a:gd name="connsiteX6" fmla="*/ 348705 w 379912"/>
              <a:gd name="connsiteY6" fmla="*/ 0 h 5201557"/>
              <a:gd name="connsiteX0" fmla="*/ 418012 w 418012"/>
              <a:gd name="connsiteY0" fmla="*/ 5201557 h 5201557"/>
              <a:gd name="connsiteX1" fmla="*/ 203199 w 418012"/>
              <a:gd name="connsiteY1" fmla="*/ 4259581 h 5201557"/>
              <a:gd name="connsiteX2" fmla="*/ 66403 w 418012"/>
              <a:gd name="connsiteY2" fmla="*/ 3496492 h 5201557"/>
              <a:gd name="connsiteX3" fmla="*/ 0 w 418012"/>
              <a:gd name="connsiteY3" fmla="*/ 2584269 h 5201557"/>
              <a:gd name="connsiteX4" fmla="*/ 52614 w 418012"/>
              <a:gd name="connsiteY4" fmla="*/ 1690552 h 5201557"/>
              <a:gd name="connsiteX5" fmla="*/ 197031 w 418012"/>
              <a:gd name="connsiteY5" fmla="*/ 899886 h 5201557"/>
              <a:gd name="connsiteX6" fmla="*/ 386805 w 418012"/>
              <a:gd name="connsiteY6" fmla="*/ 0 h 5201557"/>
              <a:gd name="connsiteX0" fmla="*/ 418012 w 418012"/>
              <a:gd name="connsiteY0" fmla="*/ 5201557 h 5201557"/>
              <a:gd name="connsiteX1" fmla="*/ 241299 w 418012"/>
              <a:gd name="connsiteY1" fmla="*/ 4231006 h 5201557"/>
              <a:gd name="connsiteX2" fmla="*/ 66403 w 418012"/>
              <a:gd name="connsiteY2" fmla="*/ 3496492 h 5201557"/>
              <a:gd name="connsiteX3" fmla="*/ 0 w 418012"/>
              <a:gd name="connsiteY3" fmla="*/ 2584269 h 5201557"/>
              <a:gd name="connsiteX4" fmla="*/ 52614 w 418012"/>
              <a:gd name="connsiteY4" fmla="*/ 1690552 h 5201557"/>
              <a:gd name="connsiteX5" fmla="*/ 197031 w 418012"/>
              <a:gd name="connsiteY5" fmla="*/ 899886 h 5201557"/>
              <a:gd name="connsiteX6" fmla="*/ 386805 w 418012"/>
              <a:gd name="connsiteY6" fmla="*/ 0 h 5201557"/>
              <a:gd name="connsiteX0" fmla="*/ 418012 w 418012"/>
              <a:gd name="connsiteY0" fmla="*/ 5201557 h 5201557"/>
              <a:gd name="connsiteX1" fmla="*/ 241299 w 418012"/>
              <a:gd name="connsiteY1" fmla="*/ 4231006 h 5201557"/>
              <a:gd name="connsiteX2" fmla="*/ 114028 w 418012"/>
              <a:gd name="connsiteY2" fmla="*/ 3496492 h 5201557"/>
              <a:gd name="connsiteX3" fmla="*/ 0 w 418012"/>
              <a:gd name="connsiteY3" fmla="*/ 2584269 h 5201557"/>
              <a:gd name="connsiteX4" fmla="*/ 52614 w 418012"/>
              <a:gd name="connsiteY4" fmla="*/ 1690552 h 5201557"/>
              <a:gd name="connsiteX5" fmla="*/ 197031 w 418012"/>
              <a:gd name="connsiteY5" fmla="*/ 899886 h 5201557"/>
              <a:gd name="connsiteX6" fmla="*/ 386805 w 418012"/>
              <a:gd name="connsiteY6" fmla="*/ 0 h 5201557"/>
              <a:gd name="connsiteX0" fmla="*/ 365398 w 365398"/>
              <a:gd name="connsiteY0" fmla="*/ 5201557 h 5201557"/>
              <a:gd name="connsiteX1" fmla="*/ 188685 w 365398"/>
              <a:gd name="connsiteY1" fmla="*/ 4231006 h 5201557"/>
              <a:gd name="connsiteX2" fmla="*/ 61414 w 365398"/>
              <a:gd name="connsiteY2" fmla="*/ 3496492 h 5201557"/>
              <a:gd name="connsiteX3" fmla="*/ 14061 w 365398"/>
              <a:gd name="connsiteY3" fmla="*/ 2574744 h 5201557"/>
              <a:gd name="connsiteX4" fmla="*/ 0 w 365398"/>
              <a:gd name="connsiteY4" fmla="*/ 1690552 h 5201557"/>
              <a:gd name="connsiteX5" fmla="*/ 144417 w 365398"/>
              <a:gd name="connsiteY5" fmla="*/ 899886 h 5201557"/>
              <a:gd name="connsiteX6" fmla="*/ 334191 w 365398"/>
              <a:gd name="connsiteY6" fmla="*/ 0 h 5201557"/>
              <a:gd name="connsiteX0" fmla="*/ 351337 w 351337"/>
              <a:gd name="connsiteY0" fmla="*/ 5201557 h 5201557"/>
              <a:gd name="connsiteX1" fmla="*/ 174624 w 351337"/>
              <a:gd name="connsiteY1" fmla="*/ 4231006 h 5201557"/>
              <a:gd name="connsiteX2" fmla="*/ 47353 w 351337"/>
              <a:gd name="connsiteY2" fmla="*/ 3496492 h 5201557"/>
              <a:gd name="connsiteX3" fmla="*/ 0 w 351337"/>
              <a:gd name="connsiteY3" fmla="*/ 2574744 h 5201557"/>
              <a:gd name="connsiteX4" fmla="*/ 90714 w 351337"/>
              <a:gd name="connsiteY4" fmla="*/ 1671502 h 5201557"/>
              <a:gd name="connsiteX5" fmla="*/ 130356 w 351337"/>
              <a:gd name="connsiteY5" fmla="*/ 899886 h 5201557"/>
              <a:gd name="connsiteX6" fmla="*/ 320130 w 351337"/>
              <a:gd name="connsiteY6" fmla="*/ 0 h 5201557"/>
              <a:gd name="connsiteX0" fmla="*/ 351337 w 351337"/>
              <a:gd name="connsiteY0" fmla="*/ 5201557 h 5201557"/>
              <a:gd name="connsiteX1" fmla="*/ 174624 w 351337"/>
              <a:gd name="connsiteY1" fmla="*/ 4231006 h 5201557"/>
              <a:gd name="connsiteX2" fmla="*/ 47353 w 351337"/>
              <a:gd name="connsiteY2" fmla="*/ 3496492 h 5201557"/>
              <a:gd name="connsiteX3" fmla="*/ 0 w 351337"/>
              <a:gd name="connsiteY3" fmla="*/ 2574744 h 5201557"/>
              <a:gd name="connsiteX4" fmla="*/ 90714 w 351337"/>
              <a:gd name="connsiteY4" fmla="*/ 1671502 h 5201557"/>
              <a:gd name="connsiteX5" fmla="*/ 197031 w 351337"/>
              <a:gd name="connsiteY5" fmla="*/ 890361 h 5201557"/>
              <a:gd name="connsiteX6" fmla="*/ 320130 w 351337"/>
              <a:gd name="connsiteY6" fmla="*/ 0 h 5201557"/>
              <a:gd name="connsiteX0" fmla="*/ 351337 w 351337"/>
              <a:gd name="connsiteY0" fmla="*/ 5201557 h 5201557"/>
              <a:gd name="connsiteX1" fmla="*/ 193674 w 351337"/>
              <a:gd name="connsiteY1" fmla="*/ 4221481 h 5201557"/>
              <a:gd name="connsiteX2" fmla="*/ 47353 w 351337"/>
              <a:gd name="connsiteY2" fmla="*/ 3496492 h 5201557"/>
              <a:gd name="connsiteX3" fmla="*/ 0 w 351337"/>
              <a:gd name="connsiteY3" fmla="*/ 2574744 h 5201557"/>
              <a:gd name="connsiteX4" fmla="*/ 90714 w 351337"/>
              <a:gd name="connsiteY4" fmla="*/ 1671502 h 5201557"/>
              <a:gd name="connsiteX5" fmla="*/ 197031 w 351337"/>
              <a:gd name="connsiteY5" fmla="*/ 890361 h 5201557"/>
              <a:gd name="connsiteX6" fmla="*/ 320130 w 351337"/>
              <a:gd name="connsiteY6" fmla="*/ 0 h 5201557"/>
              <a:gd name="connsiteX0" fmla="*/ 351337 w 351337"/>
              <a:gd name="connsiteY0" fmla="*/ 5201557 h 5201557"/>
              <a:gd name="connsiteX1" fmla="*/ 193674 w 351337"/>
              <a:gd name="connsiteY1" fmla="*/ 4221481 h 5201557"/>
              <a:gd name="connsiteX2" fmla="*/ 75928 w 351337"/>
              <a:gd name="connsiteY2" fmla="*/ 3486967 h 5201557"/>
              <a:gd name="connsiteX3" fmla="*/ 0 w 351337"/>
              <a:gd name="connsiteY3" fmla="*/ 2574744 h 5201557"/>
              <a:gd name="connsiteX4" fmla="*/ 90714 w 351337"/>
              <a:gd name="connsiteY4" fmla="*/ 1671502 h 5201557"/>
              <a:gd name="connsiteX5" fmla="*/ 197031 w 351337"/>
              <a:gd name="connsiteY5" fmla="*/ 890361 h 5201557"/>
              <a:gd name="connsiteX6" fmla="*/ 320130 w 351337"/>
              <a:gd name="connsiteY6" fmla="*/ 0 h 5201557"/>
              <a:gd name="connsiteX0" fmla="*/ 313237 w 313237"/>
              <a:gd name="connsiteY0" fmla="*/ 5201557 h 5201557"/>
              <a:gd name="connsiteX1" fmla="*/ 155574 w 313237"/>
              <a:gd name="connsiteY1" fmla="*/ 4221481 h 5201557"/>
              <a:gd name="connsiteX2" fmla="*/ 37828 w 313237"/>
              <a:gd name="connsiteY2" fmla="*/ 3486967 h 5201557"/>
              <a:gd name="connsiteX3" fmla="*/ 0 w 313237"/>
              <a:gd name="connsiteY3" fmla="*/ 2555694 h 5201557"/>
              <a:gd name="connsiteX4" fmla="*/ 52614 w 313237"/>
              <a:gd name="connsiteY4" fmla="*/ 1671502 h 5201557"/>
              <a:gd name="connsiteX5" fmla="*/ 158931 w 313237"/>
              <a:gd name="connsiteY5" fmla="*/ 890361 h 5201557"/>
              <a:gd name="connsiteX6" fmla="*/ 282030 w 313237"/>
              <a:gd name="connsiteY6" fmla="*/ 0 h 5201557"/>
              <a:gd name="connsiteX0" fmla="*/ 313237 w 426810"/>
              <a:gd name="connsiteY0" fmla="*/ 5193937 h 5193937"/>
              <a:gd name="connsiteX1" fmla="*/ 155574 w 426810"/>
              <a:gd name="connsiteY1" fmla="*/ 4213861 h 5193937"/>
              <a:gd name="connsiteX2" fmla="*/ 37828 w 426810"/>
              <a:gd name="connsiteY2" fmla="*/ 3479347 h 5193937"/>
              <a:gd name="connsiteX3" fmla="*/ 0 w 426810"/>
              <a:gd name="connsiteY3" fmla="*/ 2548074 h 5193937"/>
              <a:gd name="connsiteX4" fmla="*/ 52614 w 426810"/>
              <a:gd name="connsiteY4" fmla="*/ 1663882 h 5193937"/>
              <a:gd name="connsiteX5" fmla="*/ 158931 w 426810"/>
              <a:gd name="connsiteY5" fmla="*/ 882741 h 5193937"/>
              <a:gd name="connsiteX6" fmla="*/ 426810 w 426810"/>
              <a:gd name="connsiteY6" fmla="*/ 0 h 5193937"/>
              <a:gd name="connsiteX0" fmla="*/ 419917 w 426810"/>
              <a:gd name="connsiteY0" fmla="*/ 5132977 h 5132977"/>
              <a:gd name="connsiteX1" fmla="*/ 155574 w 426810"/>
              <a:gd name="connsiteY1" fmla="*/ 4213861 h 5132977"/>
              <a:gd name="connsiteX2" fmla="*/ 37828 w 426810"/>
              <a:gd name="connsiteY2" fmla="*/ 3479347 h 5132977"/>
              <a:gd name="connsiteX3" fmla="*/ 0 w 426810"/>
              <a:gd name="connsiteY3" fmla="*/ 2548074 h 5132977"/>
              <a:gd name="connsiteX4" fmla="*/ 52614 w 426810"/>
              <a:gd name="connsiteY4" fmla="*/ 1663882 h 5132977"/>
              <a:gd name="connsiteX5" fmla="*/ 158931 w 426810"/>
              <a:gd name="connsiteY5" fmla="*/ 882741 h 5132977"/>
              <a:gd name="connsiteX6" fmla="*/ 426810 w 426810"/>
              <a:gd name="connsiteY6" fmla="*/ 0 h 5132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810" h="5132977">
                <a:moveTo>
                  <a:pt x="419917" y="5132977"/>
                </a:moveTo>
                <a:lnTo>
                  <a:pt x="155574" y="4213861"/>
                </a:lnTo>
                <a:lnTo>
                  <a:pt x="37828" y="3479347"/>
                </a:lnTo>
                <a:lnTo>
                  <a:pt x="0" y="2548074"/>
                </a:lnTo>
                <a:lnTo>
                  <a:pt x="52614" y="1663882"/>
                </a:lnTo>
                <a:lnTo>
                  <a:pt x="158931" y="882741"/>
                </a:lnTo>
                <a:cubicBezTo>
                  <a:pt x="199964" y="585954"/>
                  <a:pt x="385777" y="296787"/>
                  <a:pt x="426810" y="0"/>
                </a:cubicBezTo>
              </a:path>
            </a:pathLst>
          </a:custGeom>
          <a:noFill/>
          <a:ln w="31750" cmpd="sng">
            <a:solidFill>
              <a:srgbClr val="0070C0"/>
            </a:solidFill>
            <a:prstDash val="solid"/>
            <a:extLst>
              <a:ext uri="{C807C97D-BFC1-408E-A445-0C87EB9F89A2}">
                <ask:lineSketchStyleProps xmlns:ask="http://schemas.microsoft.com/office/drawing/2018/sketchyshapes" sd="1219033472">
                  <a:custGeom>
                    <a:avLst/>
                    <a:gdLst>
                      <a:gd name="connsiteX0" fmla="*/ 406400 w 406400"/>
                      <a:gd name="connsiteY0" fmla="*/ 5036457 h 5036457"/>
                      <a:gd name="connsiteX1" fmla="*/ 130628 w 406400"/>
                      <a:gd name="connsiteY1" fmla="*/ 4107543 h 5036457"/>
                      <a:gd name="connsiteX2" fmla="*/ 0 w 406400"/>
                      <a:gd name="connsiteY2" fmla="*/ 3222172 h 5036457"/>
                      <a:gd name="connsiteX3" fmla="*/ 14514 w 406400"/>
                      <a:gd name="connsiteY3" fmla="*/ 2438400 h 5036457"/>
                      <a:gd name="connsiteX4" fmla="*/ 29028 w 406400"/>
                      <a:gd name="connsiteY4" fmla="*/ 1567543 h 5036457"/>
                      <a:gd name="connsiteX5" fmla="*/ 188685 w 406400"/>
                      <a:gd name="connsiteY5" fmla="*/ 769257 h 5036457"/>
                      <a:gd name="connsiteX6" fmla="*/ 391885 w 406400"/>
                      <a:gd name="connsiteY6" fmla="*/ 0 h 503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5036457" extrusionOk="0">
                        <a:moveTo>
                          <a:pt x="406400" y="5036457"/>
                        </a:moveTo>
                        <a:cubicBezTo>
                          <a:pt x="366692" y="4710041"/>
                          <a:pt x="228007" y="4380961"/>
                          <a:pt x="130628" y="4107543"/>
                        </a:cubicBezTo>
                        <a:cubicBezTo>
                          <a:pt x="118334" y="3759691"/>
                          <a:pt x="90898" y="3524134"/>
                          <a:pt x="0" y="3222172"/>
                        </a:cubicBezTo>
                        <a:cubicBezTo>
                          <a:pt x="-39178" y="3064241"/>
                          <a:pt x="56634" y="2823332"/>
                          <a:pt x="14514" y="2438400"/>
                        </a:cubicBezTo>
                        <a:cubicBezTo>
                          <a:pt x="-28253" y="2043298"/>
                          <a:pt x="84175" y="1863921"/>
                          <a:pt x="29028" y="1567543"/>
                        </a:cubicBezTo>
                        <a:cubicBezTo>
                          <a:pt x="87319" y="1326527"/>
                          <a:pt x="86107" y="1094698"/>
                          <a:pt x="188685" y="769257"/>
                        </a:cubicBezTo>
                        <a:cubicBezTo>
                          <a:pt x="267357" y="668859"/>
                          <a:pt x="271200" y="179893"/>
                          <a:pt x="391885" y="0"/>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6"/>
          </a:p>
        </p:txBody>
      </p:sp>
      <p:cxnSp>
        <p:nvCxnSpPr>
          <p:cNvPr id="110" name="Straight Connector 109">
            <a:extLst>
              <a:ext uri="{FF2B5EF4-FFF2-40B4-BE49-F238E27FC236}">
                <a16:creationId xmlns:a16="http://schemas.microsoft.com/office/drawing/2014/main" id="{88D24BAB-0948-46C1-9C0C-C2EB3D087BE2}"/>
              </a:ext>
            </a:extLst>
          </p:cNvPr>
          <p:cNvCxnSpPr>
            <a:cxnSpLocks/>
          </p:cNvCxnSpPr>
          <p:nvPr/>
        </p:nvCxnSpPr>
        <p:spPr>
          <a:xfrm flipV="1">
            <a:off x="3659800" y="1961360"/>
            <a:ext cx="0" cy="2913245"/>
          </a:xfrm>
          <a:prstGeom prst="line">
            <a:avLst/>
          </a:prstGeom>
          <a:noFill/>
          <a:ln w="31750" cmpd="sng">
            <a:solidFill>
              <a:srgbClr val="0070C0"/>
            </a:solidFill>
            <a:prstDash val="solid"/>
            <a:extLst>
              <a:ext uri="{C807C97D-BFC1-408E-A445-0C87EB9F89A2}">
                <ask:lineSketchStyleProps xmlns:ask="http://schemas.microsoft.com/office/drawing/2018/sketchyshapes" sd="1219033472">
                  <a:custGeom>
                    <a:avLst/>
                    <a:gdLst>
                      <a:gd name="connsiteX0" fmla="*/ 406400 w 406400"/>
                      <a:gd name="connsiteY0" fmla="*/ 5036457 h 5036457"/>
                      <a:gd name="connsiteX1" fmla="*/ 130628 w 406400"/>
                      <a:gd name="connsiteY1" fmla="*/ 4107543 h 5036457"/>
                      <a:gd name="connsiteX2" fmla="*/ 0 w 406400"/>
                      <a:gd name="connsiteY2" fmla="*/ 3222172 h 5036457"/>
                      <a:gd name="connsiteX3" fmla="*/ 14514 w 406400"/>
                      <a:gd name="connsiteY3" fmla="*/ 2438400 h 5036457"/>
                      <a:gd name="connsiteX4" fmla="*/ 29028 w 406400"/>
                      <a:gd name="connsiteY4" fmla="*/ 1567543 h 5036457"/>
                      <a:gd name="connsiteX5" fmla="*/ 188685 w 406400"/>
                      <a:gd name="connsiteY5" fmla="*/ 769257 h 5036457"/>
                      <a:gd name="connsiteX6" fmla="*/ 391885 w 406400"/>
                      <a:gd name="connsiteY6" fmla="*/ 0 h 503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5036457" extrusionOk="0">
                        <a:moveTo>
                          <a:pt x="406400" y="5036457"/>
                        </a:moveTo>
                        <a:cubicBezTo>
                          <a:pt x="366692" y="4710041"/>
                          <a:pt x="228007" y="4380961"/>
                          <a:pt x="130628" y="4107543"/>
                        </a:cubicBezTo>
                        <a:cubicBezTo>
                          <a:pt x="118334" y="3759691"/>
                          <a:pt x="90898" y="3524134"/>
                          <a:pt x="0" y="3222172"/>
                        </a:cubicBezTo>
                        <a:cubicBezTo>
                          <a:pt x="-39178" y="3064241"/>
                          <a:pt x="56634" y="2823332"/>
                          <a:pt x="14514" y="2438400"/>
                        </a:cubicBezTo>
                        <a:cubicBezTo>
                          <a:pt x="-28253" y="2043298"/>
                          <a:pt x="84175" y="1863921"/>
                          <a:pt x="29028" y="1567543"/>
                        </a:cubicBezTo>
                        <a:cubicBezTo>
                          <a:pt x="87319" y="1326527"/>
                          <a:pt x="86107" y="1094698"/>
                          <a:pt x="188685" y="769257"/>
                        </a:cubicBezTo>
                        <a:cubicBezTo>
                          <a:pt x="267357" y="668859"/>
                          <a:pt x="271200" y="179893"/>
                          <a:pt x="391885" y="0"/>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111" name="Straight Connector 110">
            <a:extLst>
              <a:ext uri="{FF2B5EF4-FFF2-40B4-BE49-F238E27FC236}">
                <a16:creationId xmlns:a16="http://schemas.microsoft.com/office/drawing/2014/main" id="{6B4A1B08-6849-4F83-9BAD-45D499D702AC}"/>
              </a:ext>
            </a:extLst>
          </p:cNvPr>
          <p:cNvCxnSpPr>
            <a:cxnSpLocks/>
          </p:cNvCxnSpPr>
          <p:nvPr/>
        </p:nvCxnSpPr>
        <p:spPr>
          <a:xfrm flipV="1">
            <a:off x="5291526" y="2237995"/>
            <a:ext cx="6424" cy="2360568"/>
          </a:xfrm>
          <a:prstGeom prst="line">
            <a:avLst/>
          </a:prstGeom>
          <a:noFill/>
          <a:ln w="31750" cmpd="sng">
            <a:solidFill>
              <a:srgbClr val="0070C0"/>
            </a:solidFill>
            <a:prstDash val="solid"/>
            <a:extLst>
              <a:ext uri="{C807C97D-BFC1-408E-A445-0C87EB9F89A2}">
                <ask:lineSketchStyleProps xmlns:ask="http://schemas.microsoft.com/office/drawing/2018/sketchyshapes" sd="1219033472">
                  <a:custGeom>
                    <a:avLst/>
                    <a:gdLst>
                      <a:gd name="connsiteX0" fmla="*/ 406400 w 406400"/>
                      <a:gd name="connsiteY0" fmla="*/ 5036457 h 5036457"/>
                      <a:gd name="connsiteX1" fmla="*/ 130628 w 406400"/>
                      <a:gd name="connsiteY1" fmla="*/ 4107543 h 5036457"/>
                      <a:gd name="connsiteX2" fmla="*/ 0 w 406400"/>
                      <a:gd name="connsiteY2" fmla="*/ 3222172 h 5036457"/>
                      <a:gd name="connsiteX3" fmla="*/ 14514 w 406400"/>
                      <a:gd name="connsiteY3" fmla="*/ 2438400 h 5036457"/>
                      <a:gd name="connsiteX4" fmla="*/ 29028 w 406400"/>
                      <a:gd name="connsiteY4" fmla="*/ 1567543 h 5036457"/>
                      <a:gd name="connsiteX5" fmla="*/ 188685 w 406400"/>
                      <a:gd name="connsiteY5" fmla="*/ 769257 h 5036457"/>
                      <a:gd name="connsiteX6" fmla="*/ 391885 w 406400"/>
                      <a:gd name="connsiteY6" fmla="*/ 0 h 503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5036457" extrusionOk="0">
                        <a:moveTo>
                          <a:pt x="406400" y="5036457"/>
                        </a:moveTo>
                        <a:cubicBezTo>
                          <a:pt x="366692" y="4710041"/>
                          <a:pt x="228007" y="4380961"/>
                          <a:pt x="130628" y="4107543"/>
                        </a:cubicBezTo>
                        <a:cubicBezTo>
                          <a:pt x="118334" y="3759691"/>
                          <a:pt x="90898" y="3524134"/>
                          <a:pt x="0" y="3222172"/>
                        </a:cubicBezTo>
                        <a:cubicBezTo>
                          <a:pt x="-39178" y="3064241"/>
                          <a:pt x="56634" y="2823332"/>
                          <a:pt x="14514" y="2438400"/>
                        </a:cubicBezTo>
                        <a:cubicBezTo>
                          <a:pt x="-28253" y="2043298"/>
                          <a:pt x="84175" y="1863921"/>
                          <a:pt x="29028" y="1567543"/>
                        </a:cubicBezTo>
                        <a:cubicBezTo>
                          <a:pt x="87319" y="1326527"/>
                          <a:pt x="86107" y="1094698"/>
                          <a:pt x="188685" y="769257"/>
                        </a:cubicBezTo>
                        <a:cubicBezTo>
                          <a:pt x="267357" y="668859"/>
                          <a:pt x="271200" y="179893"/>
                          <a:pt x="391885" y="0"/>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B89278AA-7FA3-488D-8A8E-1EAC9B3195E2}"/>
              </a:ext>
            </a:extLst>
          </p:cNvPr>
          <p:cNvCxnSpPr>
            <a:cxnSpLocks/>
          </p:cNvCxnSpPr>
          <p:nvPr/>
        </p:nvCxnSpPr>
        <p:spPr>
          <a:xfrm flipV="1">
            <a:off x="6063503" y="2284753"/>
            <a:ext cx="0" cy="2266629"/>
          </a:xfrm>
          <a:prstGeom prst="line">
            <a:avLst/>
          </a:prstGeom>
          <a:noFill/>
          <a:ln w="31750" cmpd="sng">
            <a:solidFill>
              <a:srgbClr val="0070C0"/>
            </a:solidFill>
            <a:prstDash val="solid"/>
            <a:extLst>
              <a:ext uri="{C807C97D-BFC1-408E-A445-0C87EB9F89A2}">
                <ask:lineSketchStyleProps xmlns:ask="http://schemas.microsoft.com/office/drawing/2018/sketchyshapes" sd="1219033472">
                  <a:custGeom>
                    <a:avLst/>
                    <a:gdLst>
                      <a:gd name="connsiteX0" fmla="*/ 406400 w 406400"/>
                      <a:gd name="connsiteY0" fmla="*/ 5036457 h 5036457"/>
                      <a:gd name="connsiteX1" fmla="*/ 130628 w 406400"/>
                      <a:gd name="connsiteY1" fmla="*/ 4107543 h 5036457"/>
                      <a:gd name="connsiteX2" fmla="*/ 0 w 406400"/>
                      <a:gd name="connsiteY2" fmla="*/ 3222172 h 5036457"/>
                      <a:gd name="connsiteX3" fmla="*/ 14514 w 406400"/>
                      <a:gd name="connsiteY3" fmla="*/ 2438400 h 5036457"/>
                      <a:gd name="connsiteX4" fmla="*/ 29028 w 406400"/>
                      <a:gd name="connsiteY4" fmla="*/ 1567543 h 5036457"/>
                      <a:gd name="connsiteX5" fmla="*/ 188685 w 406400"/>
                      <a:gd name="connsiteY5" fmla="*/ 769257 h 5036457"/>
                      <a:gd name="connsiteX6" fmla="*/ 391885 w 406400"/>
                      <a:gd name="connsiteY6" fmla="*/ 0 h 503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5036457" extrusionOk="0">
                        <a:moveTo>
                          <a:pt x="406400" y="5036457"/>
                        </a:moveTo>
                        <a:cubicBezTo>
                          <a:pt x="366692" y="4710041"/>
                          <a:pt x="228007" y="4380961"/>
                          <a:pt x="130628" y="4107543"/>
                        </a:cubicBezTo>
                        <a:cubicBezTo>
                          <a:pt x="118334" y="3759691"/>
                          <a:pt x="90898" y="3524134"/>
                          <a:pt x="0" y="3222172"/>
                        </a:cubicBezTo>
                        <a:cubicBezTo>
                          <a:pt x="-39178" y="3064241"/>
                          <a:pt x="56634" y="2823332"/>
                          <a:pt x="14514" y="2438400"/>
                        </a:cubicBezTo>
                        <a:cubicBezTo>
                          <a:pt x="-28253" y="2043298"/>
                          <a:pt x="84175" y="1863921"/>
                          <a:pt x="29028" y="1567543"/>
                        </a:cubicBezTo>
                        <a:cubicBezTo>
                          <a:pt x="87319" y="1326527"/>
                          <a:pt x="86107" y="1094698"/>
                          <a:pt x="188685" y="769257"/>
                        </a:cubicBezTo>
                        <a:cubicBezTo>
                          <a:pt x="267357" y="668859"/>
                          <a:pt x="271200" y="179893"/>
                          <a:pt x="391885" y="0"/>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115" name="Straight Connector 114">
            <a:extLst>
              <a:ext uri="{FF2B5EF4-FFF2-40B4-BE49-F238E27FC236}">
                <a16:creationId xmlns:a16="http://schemas.microsoft.com/office/drawing/2014/main" id="{765ED96A-2C37-4C0B-BF1C-5E26C6DAA84B}"/>
              </a:ext>
            </a:extLst>
          </p:cNvPr>
          <p:cNvCxnSpPr>
            <a:cxnSpLocks/>
          </p:cNvCxnSpPr>
          <p:nvPr/>
        </p:nvCxnSpPr>
        <p:spPr>
          <a:xfrm flipV="1">
            <a:off x="6858131" y="2284753"/>
            <a:ext cx="0" cy="2260910"/>
          </a:xfrm>
          <a:prstGeom prst="line">
            <a:avLst/>
          </a:prstGeom>
          <a:noFill/>
          <a:ln w="31750" cmpd="sng">
            <a:solidFill>
              <a:srgbClr val="0070C0"/>
            </a:solidFill>
            <a:prstDash val="solid"/>
            <a:extLst>
              <a:ext uri="{C807C97D-BFC1-408E-A445-0C87EB9F89A2}">
                <ask:lineSketchStyleProps xmlns:ask="http://schemas.microsoft.com/office/drawing/2018/sketchyshapes" sd="1219033472">
                  <a:custGeom>
                    <a:avLst/>
                    <a:gdLst>
                      <a:gd name="connsiteX0" fmla="*/ 406400 w 406400"/>
                      <a:gd name="connsiteY0" fmla="*/ 5036457 h 5036457"/>
                      <a:gd name="connsiteX1" fmla="*/ 130628 w 406400"/>
                      <a:gd name="connsiteY1" fmla="*/ 4107543 h 5036457"/>
                      <a:gd name="connsiteX2" fmla="*/ 0 w 406400"/>
                      <a:gd name="connsiteY2" fmla="*/ 3222172 h 5036457"/>
                      <a:gd name="connsiteX3" fmla="*/ 14514 w 406400"/>
                      <a:gd name="connsiteY3" fmla="*/ 2438400 h 5036457"/>
                      <a:gd name="connsiteX4" fmla="*/ 29028 w 406400"/>
                      <a:gd name="connsiteY4" fmla="*/ 1567543 h 5036457"/>
                      <a:gd name="connsiteX5" fmla="*/ 188685 w 406400"/>
                      <a:gd name="connsiteY5" fmla="*/ 769257 h 5036457"/>
                      <a:gd name="connsiteX6" fmla="*/ 391885 w 406400"/>
                      <a:gd name="connsiteY6" fmla="*/ 0 h 503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5036457" extrusionOk="0">
                        <a:moveTo>
                          <a:pt x="406400" y="5036457"/>
                        </a:moveTo>
                        <a:cubicBezTo>
                          <a:pt x="366692" y="4710041"/>
                          <a:pt x="228007" y="4380961"/>
                          <a:pt x="130628" y="4107543"/>
                        </a:cubicBezTo>
                        <a:cubicBezTo>
                          <a:pt x="118334" y="3759691"/>
                          <a:pt x="90898" y="3524134"/>
                          <a:pt x="0" y="3222172"/>
                        </a:cubicBezTo>
                        <a:cubicBezTo>
                          <a:pt x="-39178" y="3064241"/>
                          <a:pt x="56634" y="2823332"/>
                          <a:pt x="14514" y="2438400"/>
                        </a:cubicBezTo>
                        <a:cubicBezTo>
                          <a:pt x="-28253" y="2043298"/>
                          <a:pt x="84175" y="1863921"/>
                          <a:pt x="29028" y="1567543"/>
                        </a:cubicBezTo>
                        <a:cubicBezTo>
                          <a:pt x="87319" y="1326527"/>
                          <a:pt x="86107" y="1094698"/>
                          <a:pt x="188685" y="769257"/>
                        </a:cubicBezTo>
                        <a:cubicBezTo>
                          <a:pt x="267357" y="668859"/>
                          <a:pt x="271200" y="179893"/>
                          <a:pt x="391885" y="0"/>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sp>
        <p:nvSpPr>
          <p:cNvPr id="117" name="Freeform: Shape 116">
            <a:extLst>
              <a:ext uri="{FF2B5EF4-FFF2-40B4-BE49-F238E27FC236}">
                <a16:creationId xmlns:a16="http://schemas.microsoft.com/office/drawing/2014/main" id="{B96DE5AA-6677-42B6-A80D-FE2F97F2F827}"/>
              </a:ext>
            </a:extLst>
          </p:cNvPr>
          <p:cNvSpPr/>
          <p:nvPr/>
        </p:nvSpPr>
        <p:spPr>
          <a:xfrm>
            <a:off x="2521589" y="1663085"/>
            <a:ext cx="5892612" cy="934687"/>
          </a:xfrm>
          <a:custGeom>
            <a:avLst/>
            <a:gdLst>
              <a:gd name="connsiteX0" fmla="*/ 0 w 6923314"/>
              <a:gd name="connsiteY0" fmla="*/ 0 h 1233714"/>
              <a:gd name="connsiteX1" fmla="*/ 914400 w 6923314"/>
              <a:gd name="connsiteY1" fmla="*/ 261257 h 1233714"/>
              <a:gd name="connsiteX2" fmla="*/ 2046514 w 6923314"/>
              <a:gd name="connsiteY2" fmla="*/ 537029 h 1233714"/>
              <a:gd name="connsiteX3" fmla="*/ 3193143 w 6923314"/>
              <a:gd name="connsiteY3" fmla="*/ 769257 h 1233714"/>
              <a:gd name="connsiteX4" fmla="*/ 4354285 w 6923314"/>
              <a:gd name="connsiteY4" fmla="*/ 870857 h 1233714"/>
              <a:gd name="connsiteX5" fmla="*/ 5500914 w 6923314"/>
              <a:gd name="connsiteY5" fmla="*/ 885372 h 1233714"/>
              <a:gd name="connsiteX6" fmla="*/ 6676571 w 6923314"/>
              <a:gd name="connsiteY6" fmla="*/ 914400 h 1233714"/>
              <a:gd name="connsiteX7" fmla="*/ 6923314 w 6923314"/>
              <a:gd name="connsiteY7" fmla="*/ 899886 h 1233714"/>
              <a:gd name="connsiteX8" fmla="*/ 6923314 w 6923314"/>
              <a:gd name="connsiteY8" fmla="*/ 1233714 h 1233714"/>
              <a:gd name="connsiteX0" fmla="*/ 0 w 6923314"/>
              <a:gd name="connsiteY0" fmla="*/ 0 h 1233714"/>
              <a:gd name="connsiteX1" fmla="*/ 914400 w 6923314"/>
              <a:gd name="connsiteY1" fmla="*/ 261257 h 1233714"/>
              <a:gd name="connsiteX2" fmla="*/ 2046514 w 6923314"/>
              <a:gd name="connsiteY2" fmla="*/ 537029 h 1233714"/>
              <a:gd name="connsiteX3" fmla="*/ 3193143 w 6923314"/>
              <a:gd name="connsiteY3" fmla="*/ 769257 h 1233714"/>
              <a:gd name="connsiteX4" fmla="*/ 4354285 w 6923314"/>
              <a:gd name="connsiteY4" fmla="*/ 870857 h 1233714"/>
              <a:gd name="connsiteX5" fmla="*/ 5500914 w 6923314"/>
              <a:gd name="connsiteY5" fmla="*/ 885372 h 1233714"/>
              <a:gd name="connsiteX6" fmla="*/ 6676571 w 6923314"/>
              <a:gd name="connsiteY6" fmla="*/ 914400 h 1233714"/>
              <a:gd name="connsiteX7" fmla="*/ 6923314 w 6923314"/>
              <a:gd name="connsiteY7" fmla="*/ 937986 h 1233714"/>
              <a:gd name="connsiteX8" fmla="*/ 6923314 w 6923314"/>
              <a:gd name="connsiteY8" fmla="*/ 1233714 h 1233714"/>
              <a:gd name="connsiteX0" fmla="*/ 0 w 6923314"/>
              <a:gd name="connsiteY0" fmla="*/ 0 h 1233714"/>
              <a:gd name="connsiteX1" fmla="*/ 914400 w 6923314"/>
              <a:gd name="connsiteY1" fmla="*/ 261257 h 1233714"/>
              <a:gd name="connsiteX2" fmla="*/ 2046514 w 6923314"/>
              <a:gd name="connsiteY2" fmla="*/ 537029 h 1233714"/>
              <a:gd name="connsiteX3" fmla="*/ 3142343 w 6923314"/>
              <a:gd name="connsiteY3" fmla="*/ 731157 h 1233714"/>
              <a:gd name="connsiteX4" fmla="*/ 4354285 w 6923314"/>
              <a:gd name="connsiteY4" fmla="*/ 870857 h 1233714"/>
              <a:gd name="connsiteX5" fmla="*/ 5500914 w 6923314"/>
              <a:gd name="connsiteY5" fmla="*/ 885372 h 1233714"/>
              <a:gd name="connsiteX6" fmla="*/ 6676571 w 6923314"/>
              <a:gd name="connsiteY6" fmla="*/ 914400 h 1233714"/>
              <a:gd name="connsiteX7" fmla="*/ 6923314 w 6923314"/>
              <a:gd name="connsiteY7" fmla="*/ 937986 h 1233714"/>
              <a:gd name="connsiteX8" fmla="*/ 6923314 w 6923314"/>
              <a:gd name="connsiteY8" fmla="*/ 1233714 h 1233714"/>
              <a:gd name="connsiteX0" fmla="*/ 0 w 6961414"/>
              <a:gd name="connsiteY0" fmla="*/ 0 h 1246414"/>
              <a:gd name="connsiteX1" fmla="*/ 952500 w 6961414"/>
              <a:gd name="connsiteY1" fmla="*/ 273957 h 1246414"/>
              <a:gd name="connsiteX2" fmla="*/ 2084614 w 6961414"/>
              <a:gd name="connsiteY2" fmla="*/ 549729 h 1246414"/>
              <a:gd name="connsiteX3" fmla="*/ 3180443 w 6961414"/>
              <a:gd name="connsiteY3" fmla="*/ 743857 h 1246414"/>
              <a:gd name="connsiteX4" fmla="*/ 4392385 w 6961414"/>
              <a:gd name="connsiteY4" fmla="*/ 883557 h 1246414"/>
              <a:gd name="connsiteX5" fmla="*/ 5539014 w 6961414"/>
              <a:gd name="connsiteY5" fmla="*/ 898072 h 1246414"/>
              <a:gd name="connsiteX6" fmla="*/ 6714671 w 6961414"/>
              <a:gd name="connsiteY6" fmla="*/ 927100 h 1246414"/>
              <a:gd name="connsiteX7" fmla="*/ 6961414 w 6961414"/>
              <a:gd name="connsiteY7" fmla="*/ 950686 h 1246414"/>
              <a:gd name="connsiteX8" fmla="*/ 6961414 w 6961414"/>
              <a:gd name="connsiteY8" fmla="*/ 1246414 h 1246414"/>
              <a:gd name="connsiteX0" fmla="*/ 0 w 6961414"/>
              <a:gd name="connsiteY0" fmla="*/ 0 h 1246414"/>
              <a:gd name="connsiteX1" fmla="*/ 952500 w 6961414"/>
              <a:gd name="connsiteY1" fmla="*/ 273957 h 1246414"/>
              <a:gd name="connsiteX2" fmla="*/ 2084614 w 6961414"/>
              <a:gd name="connsiteY2" fmla="*/ 549729 h 1246414"/>
              <a:gd name="connsiteX3" fmla="*/ 3180443 w 6961414"/>
              <a:gd name="connsiteY3" fmla="*/ 743857 h 1246414"/>
              <a:gd name="connsiteX4" fmla="*/ 4392385 w 6961414"/>
              <a:gd name="connsiteY4" fmla="*/ 883557 h 1246414"/>
              <a:gd name="connsiteX5" fmla="*/ 5539014 w 6961414"/>
              <a:gd name="connsiteY5" fmla="*/ 898072 h 1246414"/>
              <a:gd name="connsiteX6" fmla="*/ 6714671 w 6961414"/>
              <a:gd name="connsiteY6" fmla="*/ 927100 h 1246414"/>
              <a:gd name="connsiteX7" fmla="*/ 6961414 w 6961414"/>
              <a:gd name="connsiteY7" fmla="*/ 898434 h 1246414"/>
              <a:gd name="connsiteX8" fmla="*/ 6961414 w 6961414"/>
              <a:gd name="connsiteY8" fmla="*/ 1246414 h 1246414"/>
              <a:gd name="connsiteX0" fmla="*/ 0 w 6961414"/>
              <a:gd name="connsiteY0" fmla="*/ 0 h 1246414"/>
              <a:gd name="connsiteX1" fmla="*/ 952500 w 6961414"/>
              <a:gd name="connsiteY1" fmla="*/ 273957 h 1246414"/>
              <a:gd name="connsiteX2" fmla="*/ 2084614 w 6961414"/>
              <a:gd name="connsiteY2" fmla="*/ 549729 h 1246414"/>
              <a:gd name="connsiteX3" fmla="*/ 3180443 w 6961414"/>
              <a:gd name="connsiteY3" fmla="*/ 743857 h 1246414"/>
              <a:gd name="connsiteX4" fmla="*/ 4392385 w 6961414"/>
              <a:gd name="connsiteY4" fmla="*/ 883557 h 1246414"/>
              <a:gd name="connsiteX5" fmla="*/ 5539014 w 6961414"/>
              <a:gd name="connsiteY5" fmla="*/ 898072 h 1246414"/>
              <a:gd name="connsiteX6" fmla="*/ 6714671 w 6961414"/>
              <a:gd name="connsiteY6" fmla="*/ 927100 h 1246414"/>
              <a:gd name="connsiteX7" fmla="*/ 6961414 w 6961414"/>
              <a:gd name="connsiteY7" fmla="*/ 950685 h 1246414"/>
              <a:gd name="connsiteX8" fmla="*/ 6961414 w 6961414"/>
              <a:gd name="connsiteY8" fmla="*/ 1246414 h 1246414"/>
              <a:gd name="connsiteX0" fmla="*/ 0 w 6932839"/>
              <a:gd name="connsiteY0" fmla="*/ 0 h 1284514"/>
              <a:gd name="connsiteX1" fmla="*/ 923925 w 6932839"/>
              <a:gd name="connsiteY1" fmla="*/ 312057 h 1284514"/>
              <a:gd name="connsiteX2" fmla="*/ 2056039 w 6932839"/>
              <a:gd name="connsiteY2" fmla="*/ 587829 h 1284514"/>
              <a:gd name="connsiteX3" fmla="*/ 3151868 w 6932839"/>
              <a:gd name="connsiteY3" fmla="*/ 781957 h 1284514"/>
              <a:gd name="connsiteX4" fmla="*/ 4363810 w 6932839"/>
              <a:gd name="connsiteY4" fmla="*/ 921657 h 1284514"/>
              <a:gd name="connsiteX5" fmla="*/ 5510439 w 6932839"/>
              <a:gd name="connsiteY5" fmla="*/ 936172 h 1284514"/>
              <a:gd name="connsiteX6" fmla="*/ 6686096 w 6932839"/>
              <a:gd name="connsiteY6" fmla="*/ 965200 h 1284514"/>
              <a:gd name="connsiteX7" fmla="*/ 6932839 w 6932839"/>
              <a:gd name="connsiteY7" fmla="*/ 988785 h 1284514"/>
              <a:gd name="connsiteX8" fmla="*/ 6932839 w 6932839"/>
              <a:gd name="connsiteY8" fmla="*/ 1284514 h 1284514"/>
              <a:gd name="connsiteX0" fmla="*/ 0 w 6932839"/>
              <a:gd name="connsiteY0" fmla="*/ 0 h 1284514"/>
              <a:gd name="connsiteX1" fmla="*/ 952500 w 6932839"/>
              <a:gd name="connsiteY1" fmla="*/ 278719 h 1284514"/>
              <a:gd name="connsiteX2" fmla="*/ 2056039 w 6932839"/>
              <a:gd name="connsiteY2" fmla="*/ 587829 h 1284514"/>
              <a:gd name="connsiteX3" fmla="*/ 3151868 w 6932839"/>
              <a:gd name="connsiteY3" fmla="*/ 781957 h 1284514"/>
              <a:gd name="connsiteX4" fmla="*/ 4363810 w 6932839"/>
              <a:gd name="connsiteY4" fmla="*/ 921657 h 1284514"/>
              <a:gd name="connsiteX5" fmla="*/ 5510439 w 6932839"/>
              <a:gd name="connsiteY5" fmla="*/ 936172 h 1284514"/>
              <a:gd name="connsiteX6" fmla="*/ 6686096 w 6932839"/>
              <a:gd name="connsiteY6" fmla="*/ 965200 h 1284514"/>
              <a:gd name="connsiteX7" fmla="*/ 6932839 w 6932839"/>
              <a:gd name="connsiteY7" fmla="*/ 988785 h 1284514"/>
              <a:gd name="connsiteX8" fmla="*/ 6932839 w 6932839"/>
              <a:gd name="connsiteY8" fmla="*/ 1284514 h 1284514"/>
              <a:gd name="connsiteX0" fmla="*/ 0 w 6932839"/>
              <a:gd name="connsiteY0" fmla="*/ 0 h 1284514"/>
              <a:gd name="connsiteX1" fmla="*/ 952500 w 6932839"/>
              <a:gd name="connsiteY1" fmla="*/ 278719 h 1284514"/>
              <a:gd name="connsiteX2" fmla="*/ 2094139 w 6932839"/>
              <a:gd name="connsiteY2" fmla="*/ 492579 h 1284514"/>
              <a:gd name="connsiteX3" fmla="*/ 3151868 w 6932839"/>
              <a:gd name="connsiteY3" fmla="*/ 781957 h 1284514"/>
              <a:gd name="connsiteX4" fmla="*/ 4363810 w 6932839"/>
              <a:gd name="connsiteY4" fmla="*/ 921657 h 1284514"/>
              <a:gd name="connsiteX5" fmla="*/ 5510439 w 6932839"/>
              <a:gd name="connsiteY5" fmla="*/ 936172 h 1284514"/>
              <a:gd name="connsiteX6" fmla="*/ 6686096 w 6932839"/>
              <a:gd name="connsiteY6" fmla="*/ 965200 h 1284514"/>
              <a:gd name="connsiteX7" fmla="*/ 6932839 w 6932839"/>
              <a:gd name="connsiteY7" fmla="*/ 988785 h 1284514"/>
              <a:gd name="connsiteX8" fmla="*/ 6932839 w 6932839"/>
              <a:gd name="connsiteY8" fmla="*/ 1284514 h 1284514"/>
              <a:gd name="connsiteX0" fmla="*/ 0 w 6932839"/>
              <a:gd name="connsiteY0" fmla="*/ 0 h 1284514"/>
              <a:gd name="connsiteX1" fmla="*/ 952500 w 6932839"/>
              <a:gd name="connsiteY1" fmla="*/ 278719 h 1284514"/>
              <a:gd name="connsiteX2" fmla="*/ 2094139 w 6932839"/>
              <a:gd name="connsiteY2" fmla="*/ 492579 h 1284514"/>
              <a:gd name="connsiteX3" fmla="*/ 3189968 w 6932839"/>
              <a:gd name="connsiteY3" fmla="*/ 743857 h 1284514"/>
              <a:gd name="connsiteX4" fmla="*/ 4363810 w 6932839"/>
              <a:gd name="connsiteY4" fmla="*/ 921657 h 1284514"/>
              <a:gd name="connsiteX5" fmla="*/ 5510439 w 6932839"/>
              <a:gd name="connsiteY5" fmla="*/ 936172 h 1284514"/>
              <a:gd name="connsiteX6" fmla="*/ 6686096 w 6932839"/>
              <a:gd name="connsiteY6" fmla="*/ 965200 h 1284514"/>
              <a:gd name="connsiteX7" fmla="*/ 6932839 w 6932839"/>
              <a:gd name="connsiteY7" fmla="*/ 988785 h 1284514"/>
              <a:gd name="connsiteX8" fmla="*/ 6932839 w 6932839"/>
              <a:gd name="connsiteY8" fmla="*/ 1284514 h 1284514"/>
              <a:gd name="connsiteX0" fmla="*/ 0 w 6932839"/>
              <a:gd name="connsiteY0" fmla="*/ 0 h 1284514"/>
              <a:gd name="connsiteX1" fmla="*/ 952500 w 6932839"/>
              <a:gd name="connsiteY1" fmla="*/ 278719 h 1284514"/>
              <a:gd name="connsiteX2" fmla="*/ 2094139 w 6932839"/>
              <a:gd name="connsiteY2" fmla="*/ 492579 h 1284514"/>
              <a:gd name="connsiteX3" fmla="*/ 3180443 w 6932839"/>
              <a:gd name="connsiteY3" fmla="*/ 781957 h 1284514"/>
              <a:gd name="connsiteX4" fmla="*/ 4363810 w 6932839"/>
              <a:gd name="connsiteY4" fmla="*/ 921657 h 1284514"/>
              <a:gd name="connsiteX5" fmla="*/ 5510439 w 6932839"/>
              <a:gd name="connsiteY5" fmla="*/ 936172 h 1284514"/>
              <a:gd name="connsiteX6" fmla="*/ 6686096 w 6932839"/>
              <a:gd name="connsiteY6" fmla="*/ 965200 h 1284514"/>
              <a:gd name="connsiteX7" fmla="*/ 6932839 w 6932839"/>
              <a:gd name="connsiteY7" fmla="*/ 988785 h 1284514"/>
              <a:gd name="connsiteX8" fmla="*/ 6932839 w 6932839"/>
              <a:gd name="connsiteY8" fmla="*/ 1284514 h 1284514"/>
              <a:gd name="connsiteX0" fmla="*/ 0 w 6932839"/>
              <a:gd name="connsiteY0" fmla="*/ 0 h 1284514"/>
              <a:gd name="connsiteX1" fmla="*/ 952500 w 6932839"/>
              <a:gd name="connsiteY1" fmla="*/ 278719 h 1284514"/>
              <a:gd name="connsiteX2" fmla="*/ 2094139 w 6932839"/>
              <a:gd name="connsiteY2" fmla="*/ 578304 h 1284514"/>
              <a:gd name="connsiteX3" fmla="*/ 3180443 w 6932839"/>
              <a:gd name="connsiteY3" fmla="*/ 781957 h 1284514"/>
              <a:gd name="connsiteX4" fmla="*/ 4363810 w 6932839"/>
              <a:gd name="connsiteY4" fmla="*/ 921657 h 1284514"/>
              <a:gd name="connsiteX5" fmla="*/ 5510439 w 6932839"/>
              <a:gd name="connsiteY5" fmla="*/ 936172 h 1284514"/>
              <a:gd name="connsiteX6" fmla="*/ 6686096 w 6932839"/>
              <a:gd name="connsiteY6" fmla="*/ 965200 h 1284514"/>
              <a:gd name="connsiteX7" fmla="*/ 6932839 w 6932839"/>
              <a:gd name="connsiteY7" fmla="*/ 988785 h 1284514"/>
              <a:gd name="connsiteX8" fmla="*/ 6932839 w 6932839"/>
              <a:gd name="connsiteY8" fmla="*/ 1284514 h 1284514"/>
              <a:gd name="connsiteX0" fmla="*/ 0 w 6932839"/>
              <a:gd name="connsiteY0" fmla="*/ 0 h 1284514"/>
              <a:gd name="connsiteX1" fmla="*/ 952500 w 6932839"/>
              <a:gd name="connsiteY1" fmla="*/ 278719 h 1284514"/>
              <a:gd name="connsiteX2" fmla="*/ 2094139 w 6932839"/>
              <a:gd name="connsiteY2" fmla="*/ 578304 h 1284514"/>
              <a:gd name="connsiteX3" fmla="*/ 3180443 w 6932839"/>
              <a:gd name="connsiteY3" fmla="*/ 781957 h 1284514"/>
              <a:gd name="connsiteX4" fmla="*/ 4363810 w 6932839"/>
              <a:gd name="connsiteY4" fmla="*/ 921657 h 1284514"/>
              <a:gd name="connsiteX5" fmla="*/ 5510439 w 6932839"/>
              <a:gd name="connsiteY5" fmla="*/ 936172 h 1284514"/>
              <a:gd name="connsiteX6" fmla="*/ 6705146 w 6932839"/>
              <a:gd name="connsiteY6" fmla="*/ 917575 h 1284514"/>
              <a:gd name="connsiteX7" fmla="*/ 6932839 w 6932839"/>
              <a:gd name="connsiteY7" fmla="*/ 988785 h 1284514"/>
              <a:gd name="connsiteX8" fmla="*/ 6932839 w 6932839"/>
              <a:gd name="connsiteY8" fmla="*/ 1284514 h 1284514"/>
              <a:gd name="connsiteX0" fmla="*/ 0 w 6932839"/>
              <a:gd name="connsiteY0" fmla="*/ 0 h 1284514"/>
              <a:gd name="connsiteX1" fmla="*/ 952500 w 6932839"/>
              <a:gd name="connsiteY1" fmla="*/ 278719 h 1284514"/>
              <a:gd name="connsiteX2" fmla="*/ 2094139 w 6932839"/>
              <a:gd name="connsiteY2" fmla="*/ 578304 h 1284514"/>
              <a:gd name="connsiteX3" fmla="*/ 3180443 w 6932839"/>
              <a:gd name="connsiteY3" fmla="*/ 781957 h 1284514"/>
              <a:gd name="connsiteX4" fmla="*/ 4363810 w 6932839"/>
              <a:gd name="connsiteY4" fmla="*/ 921657 h 1284514"/>
              <a:gd name="connsiteX5" fmla="*/ 5510439 w 6932839"/>
              <a:gd name="connsiteY5" fmla="*/ 936172 h 1284514"/>
              <a:gd name="connsiteX6" fmla="*/ 6705146 w 6932839"/>
              <a:gd name="connsiteY6" fmla="*/ 955675 h 1284514"/>
              <a:gd name="connsiteX7" fmla="*/ 6932839 w 6932839"/>
              <a:gd name="connsiteY7" fmla="*/ 988785 h 1284514"/>
              <a:gd name="connsiteX8" fmla="*/ 6932839 w 6932839"/>
              <a:gd name="connsiteY8" fmla="*/ 1284514 h 1284514"/>
              <a:gd name="connsiteX0" fmla="*/ 0 w 6932839"/>
              <a:gd name="connsiteY0" fmla="*/ 0 h 1284514"/>
              <a:gd name="connsiteX1" fmla="*/ 952500 w 6932839"/>
              <a:gd name="connsiteY1" fmla="*/ 278719 h 1284514"/>
              <a:gd name="connsiteX2" fmla="*/ 2094139 w 6932839"/>
              <a:gd name="connsiteY2" fmla="*/ 578304 h 1284514"/>
              <a:gd name="connsiteX3" fmla="*/ 3180443 w 6932839"/>
              <a:gd name="connsiteY3" fmla="*/ 781957 h 1284514"/>
              <a:gd name="connsiteX4" fmla="*/ 4363810 w 6932839"/>
              <a:gd name="connsiteY4" fmla="*/ 921657 h 1284514"/>
              <a:gd name="connsiteX5" fmla="*/ 5519964 w 6932839"/>
              <a:gd name="connsiteY5" fmla="*/ 917122 h 1284514"/>
              <a:gd name="connsiteX6" fmla="*/ 6705146 w 6932839"/>
              <a:gd name="connsiteY6" fmla="*/ 955675 h 1284514"/>
              <a:gd name="connsiteX7" fmla="*/ 6932839 w 6932839"/>
              <a:gd name="connsiteY7" fmla="*/ 988785 h 1284514"/>
              <a:gd name="connsiteX8" fmla="*/ 6932839 w 6932839"/>
              <a:gd name="connsiteY8" fmla="*/ 1284514 h 1284514"/>
              <a:gd name="connsiteX0" fmla="*/ 0 w 6932839"/>
              <a:gd name="connsiteY0" fmla="*/ 0 h 1284514"/>
              <a:gd name="connsiteX1" fmla="*/ 952500 w 6932839"/>
              <a:gd name="connsiteY1" fmla="*/ 278719 h 1284514"/>
              <a:gd name="connsiteX2" fmla="*/ 2094139 w 6932839"/>
              <a:gd name="connsiteY2" fmla="*/ 578304 h 1284514"/>
              <a:gd name="connsiteX3" fmla="*/ 3180443 w 6932839"/>
              <a:gd name="connsiteY3" fmla="*/ 781957 h 1284514"/>
              <a:gd name="connsiteX4" fmla="*/ 4363810 w 6932839"/>
              <a:gd name="connsiteY4" fmla="*/ 921657 h 1284514"/>
              <a:gd name="connsiteX5" fmla="*/ 5519964 w 6932839"/>
              <a:gd name="connsiteY5" fmla="*/ 936172 h 1284514"/>
              <a:gd name="connsiteX6" fmla="*/ 6705146 w 6932839"/>
              <a:gd name="connsiteY6" fmla="*/ 955675 h 1284514"/>
              <a:gd name="connsiteX7" fmla="*/ 6932839 w 6932839"/>
              <a:gd name="connsiteY7" fmla="*/ 988785 h 1284514"/>
              <a:gd name="connsiteX8" fmla="*/ 6932839 w 6932839"/>
              <a:gd name="connsiteY8" fmla="*/ 1284514 h 1284514"/>
              <a:gd name="connsiteX0" fmla="*/ 0 w 6932839"/>
              <a:gd name="connsiteY0" fmla="*/ 0 h 1284514"/>
              <a:gd name="connsiteX1" fmla="*/ 952500 w 6932839"/>
              <a:gd name="connsiteY1" fmla="*/ 278719 h 1284514"/>
              <a:gd name="connsiteX2" fmla="*/ 2094139 w 6932839"/>
              <a:gd name="connsiteY2" fmla="*/ 578304 h 1284514"/>
              <a:gd name="connsiteX3" fmla="*/ 3180443 w 6932839"/>
              <a:gd name="connsiteY3" fmla="*/ 781957 h 1284514"/>
              <a:gd name="connsiteX4" fmla="*/ 4373335 w 6932839"/>
              <a:gd name="connsiteY4" fmla="*/ 893082 h 1284514"/>
              <a:gd name="connsiteX5" fmla="*/ 5519964 w 6932839"/>
              <a:gd name="connsiteY5" fmla="*/ 936172 h 1284514"/>
              <a:gd name="connsiteX6" fmla="*/ 6705146 w 6932839"/>
              <a:gd name="connsiteY6" fmla="*/ 955675 h 1284514"/>
              <a:gd name="connsiteX7" fmla="*/ 6932839 w 6932839"/>
              <a:gd name="connsiteY7" fmla="*/ 988785 h 1284514"/>
              <a:gd name="connsiteX8" fmla="*/ 6932839 w 6932839"/>
              <a:gd name="connsiteY8" fmla="*/ 1284514 h 1284514"/>
              <a:gd name="connsiteX0" fmla="*/ 0 w 6932839"/>
              <a:gd name="connsiteY0" fmla="*/ 0 h 1284514"/>
              <a:gd name="connsiteX1" fmla="*/ 952500 w 6932839"/>
              <a:gd name="connsiteY1" fmla="*/ 278719 h 1284514"/>
              <a:gd name="connsiteX2" fmla="*/ 2094139 w 6932839"/>
              <a:gd name="connsiteY2" fmla="*/ 578304 h 1284514"/>
              <a:gd name="connsiteX3" fmla="*/ 3180443 w 6932839"/>
              <a:gd name="connsiteY3" fmla="*/ 762907 h 1284514"/>
              <a:gd name="connsiteX4" fmla="*/ 4373335 w 6932839"/>
              <a:gd name="connsiteY4" fmla="*/ 893082 h 1284514"/>
              <a:gd name="connsiteX5" fmla="*/ 5519964 w 6932839"/>
              <a:gd name="connsiteY5" fmla="*/ 936172 h 1284514"/>
              <a:gd name="connsiteX6" fmla="*/ 6705146 w 6932839"/>
              <a:gd name="connsiteY6" fmla="*/ 955675 h 1284514"/>
              <a:gd name="connsiteX7" fmla="*/ 6932839 w 6932839"/>
              <a:gd name="connsiteY7" fmla="*/ 988785 h 1284514"/>
              <a:gd name="connsiteX8" fmla="*/ 6932839 w 6932839"/>
              <a:gd name="connsiteY8" fmla="*/ 1284514 h 1284514"/>
              <a:gd name="connsiteX0" fmla="*/ 0 w 6932839"/>
              <a:gd name="connsiteY0" fmla="*/ 0 h 1284514"/>
              <a:gd name="connsiteX1" fmla="*/ 952500 w 6932839"/>
              <a:gd name="connsiteY1" fmla="*/ 278719 h 1284514"/>
              <a:gd name="connsiteX2" fmla="*/ 2070326 w 6932839"/>
              <a:gd name="connsiteY2" fmla="*/ 525916 h 1284514"/>
              <a:gd name="connsiteX3" fmla="*/ 3180443 w 6932839"/>
              <a:gd name="connsiteY3" fmla="*/ 762907 h 1284514"/>
              <a:gd name="connsiteX4" fmla="*/ 4373335 w 6932839"/>
              <a:gd name="connsiteY4" fmla="*/ 893082 h 1284514"/>
              <a:gd name="connsiteX5" fmla="*/ 5519964 w 6932839"/>
              <a:gd name="connsiteY5" fmla="*/ 936172 h 1284514"/>
              <a:gd name="connsiteX6" fmla="*/ 6705146 w 6932839"/>
              <a:gd name="connsiteY6" fmla="*/ 955675 h 1284514"/>
              <a:gd name="connsiteX7" fmla="*/ 6932839 w 6932839"/>
              <a:gd name="connsiteY7" fmla="*/ 988785 h 1284514"/>
              <a:gd name="connsiteX8" fmla="*/ 6932839 w 6932839"/>
              <a:gd name="connsiteY8" fmla="*/ 1284514 h 1284514"/>
              <a:gd name="connsiteX0" fmla="*/ 0 w 6932839"/>
              <a:gd name="connsiteY0" fmla="*/ 0 h 1284514"/>
              <a:gd name="connsiteX1" fmla="*/ 952500 w 6932839"/>
              <a:gd name="connsiteY1" fmla="*/ 278719 h 1284514"/>
              <a:gd name="connsiteX2" fmla="*/ 2070326 w 6932839"/>
              <a:gd name="connsiteY2" fmla="*/ 525916 h 1284514"/>
              <a:gd name="connsiteX3" fmla="*/ 3209018 w 6932839"/>
              <a:gd name="connsiteY3" fmla="*/ 739095 h 1284514"/>
              <a:gd name="connsiteX4" fmla="*/ 4373335 w 6932839"/>
              <a:gd name="connsiteY4" fmla="*/ 893082 h 1284514"/>
              <a:gd name="connsiteX5" fmla="*/ 5519964 w 6932839"/>
              <a:gd name="connsiteY5" fmla="*/ 936172 h 1284514"/>
              <a:gd name="connsiteX6" fmla="*/ 6705146 w 6932839"/>
              <a:gd name="connsiteY6" fmla="*/ 955675 h 1284514"/>
              <a:gd name="connsiteX7" fmla="*/ 6932839 w 6932839"/>
              <a:gd name="connsiteY7" fmla="*/ 988785 h 1284514"/>
              <a:gd name="connsiteX8" fmla="*/ 6932839 w 6932839"/>
              <a:gd name="connsiteY8" fmla="*/ 1284514 h 1284514"/>
              <a:gd name="connsiteX0" fmla="*/ 0 w 6932839"/>
              <a:gd name="connsiteY0" fmla="*/ 0 h 1284514"/>
              <a:gd name="connsiteX1" fmla="*/ 952500 w 6932839"/>
              <a:gd name="connsiteY1" fmla="*/ 278719 h 1284514"/>
              <a:gd name="connsiteX2" fmla="*/ 2070326 w 6932839"/>
              <a:gd name="connsiteY2" fmla="*/ 525916 h 1284514"/>
              <a:gd name="connsiteX3" fmla="*/ 3209018 w 6932839"/>
              <a:gd name="connsiteY3" fmla="*/ 739095 h 1284514"/>
              <a:gd name="connsiteX4" fmla="*/ 4373335 w 6932839"/>
              <a:gd name="connsiteY4" fmla="*/ 835932 h 1284514"/>
              <a:gd name="connsiteX5" fmla="*/ 5519964 w 6932839"/>
              <a:gd name="connsiteY5" fmla="*/ 936172 h 1284514"/>
              <a:gd name="connsiteX6" fmla="*/ 6705146 w 6932839"/>
              <a:gd name="connsiteY6" fmla="*/ 955675 h 1284514"/>
              <a:gd name="connsiteX7" fmla="*/ 6932839 w 6932839"/>
              <a:gd name="connsiteY7" fmla="*/ 988785 h 1284514"/>
              <a:gd name="connsiteX8" fmla="*/ 6932839 w 6932839"/>
              <a:gd name="connsiteY8" fmla="*/ 1284514 h 1284514"/>
              <a:gd name="connsiteX0" fmla="*/ 0 w 6932839"/>
              <a:gd name="connsiteY0" fmla="*/ 0 h 1284514"/>
              <a:gd name="connsiteX1" fmla="*/ 952500 w 6932839"/>
              <a:gd name="connsiteY1" fmla="*/ 278719 h 1284514"/>
              <a:gd name="connsiteX2" fmla="*/ 2070326 w 6932839"/>
              <a:gd name="connsiteY2" fmla="*/ 525916 h 1284514"/>
              <a:gd name="connsiteX3" fmla="*/ 3209018 w 6932839"/>
              <a:gd name="connsiteY3" fmla="*/ 739095 h 1284514"/>
              <a:gd name="connsiteX4" fmla="*/ 4382860 w 6932839"/>
              <a:gd name="connsiteY4" fmla="*/ 859744 h 1284514"/>
              <a:gd name="connsiteX5" fmla="*/ 5519964 w 6932839"/>
              <a:gd name="connsiteY5" fmla="*/ 936172 h 1284514"/>
              <a:gd name="connsiteX6" fmla="*/ 6705146 w 6932839"/>
              <a:gd name="connsiteY6" fmla="*/ 955675 h 1284514"/>
              <a:gd name="connsiteX7" fmla="*/ 6932839 w 6932839"/>
              <a:gd name="connsiteY7" fmla="*/ 988785 h 1284514"/>
              <a:gd name="connsiteX8" fmla="*/ 6932839 w 6932839"/>
              <a:gd name="connsiteY8" fmla="*/ 1284514 h 1284514"/>
              <a:gd name="connsiteX0" fmla="*/ 0 w 6932839"/>
              <a:gd name="connsiteY0" fmla="*/ 0 h 1284514"/>
              <a:gd name="connsiteX1" fmla="*/ 952500 w 6932839"/>
              <a:gd name="connsiteY1" fmla="*/ 278719 h 1284514"/>
              <a:gd name="connsiteX2" fmla="*/ 2070326 w 6932839"/>
              <a:gd name="connsiteY2" fmla="*/ 525916 h 1284514"/>
              <a:gd name="connsiteX3" fmla="*/ 3209018 w 6932839"/>
              <a:gd name="connsiteY3" fmla="*/ 739095 h 1284514"/>
              <a:gd name="connsiteX4" fmla="*/ 4382860 w 6932839"/>
              <a:gd name="connsiteY4" fmla="*/ 859744 h 1284514"/>
              <a:gd name="connsiteX5" fmla="*/ 5529489 w 6932839"/>
              <a:gd name="connsiteY5" fmla="*/ 893309 h 1284514"/>
              <a:gd name="connsiteX6" fmla="*/ 6705146 w 6932839"/>
              <a:gd name="connsiteY6" fmla="*/ 955675 h 1284514"/>
              <a:gd name="connsiteX7" fmla="*/ 6932839 w 6932839"/>
              <a:gd name="connsiteY7" fmla="*/ 988785 h 1284514"/>
              <a:gd name="connsiteX8" fmla="*/ 6932839 w 6932839"/>
              <a:gd name="connsiteY8" fmla="*/ 1284514 h 1284514"/>
              <a:gd name="connsiteX0" fmla="*/ 0 w 6932839"/>
              <a:gd name="connsiteY0" fmla="*/ 0 h 1284514"/>
              <a:gd name="connsiteX1" fmla="*/ 952500 w 6932839"/>
              <a:gd name="connsiteY1" fmla="*/ 278719 h 1284514"/>
              <a:gd name="connsiteX2" fmla="*/ 2070326 w 6932839"/>
              <a:gd name="connsiteY2" fmla="*/ 525916 h 1284514"/>
              <a:gd name="connsiteX3" fmla="*/ 3209018 w 6932839"/>
              <a:gd name="connsiteY3" fmla="*/ 739095 h 1284514"/>
              <a:gd name="connsiteX4" fmla="*/ 4382860 w 6932839"/>
              <a:gd name="connsiteY4" fmla="*/ 859744 h 1284514"/>
              <a:gd name="connsiteX5" fmla="*/ 5529489 w 6932839"/>
              <a:gd name="connsiteY5" fmla="*/ 893309 h 1284514"/>
              <a:gd name="connsiteX6" fmla="*/ 6667046 w 6932839"/>
              <a:gd name="connsiteY6" fmla="*/ 898525 h 1284514"/>
              <a:gd name="connsiteX7" fmla="*/ 6932839 w 6932839"/>
              <a:gd name="connsiteY7" fmla="*/ 988785 h 1284514"/>
              <a:gd name="connsiteX8" fmla="*/ 6932839 w 6932839"/>
              <a:gd name="connsiteY8" fmla="*/ 1284514 h 1284514"/>
              <a:gd name="connsiteX0" fmla="*/ 0 w 7009039"/>
              <a:gd name="connsiteY0" fmla="*/ 0 h 1297214"/>
              <a:gd name="connsiteX1" fmla="*/ 1028700 w 7009039"/>
              <a:gd name="connsiteY1" fmla="*/ 291419 h 1297214"/>
              <a:gd name="connsiteX2" fmla="*/ 2146526 w 7009039"/>
              <a:gd name="connsiteY2" fmla="*/ 538616 h 1297214"/>
              <a:gd name="connsiteX3" fmla="*/ 3285218 w 7009039"/>
              <a:gd name="connsiteY3" fmla="*/ 751795 h 1297214"/>
              <a:gd name="connsiteX4" fmla="*/ 4459060 w 7009039"/>
              <a:gd name="connsiteY4" fmla="*/ 872444 h 1297214"/>
              <a:gd name="connsiteX5" fmla="*/ 5605689 w 7009039"/>
              <a:gd name="connsiteY5" fmla="*/ 906009 h 1297214"/>
              <a:gd name="connsiteX6" fmla="*/ 6743246 w 7009039"/>
              <a:gd name="connsiteY6" fmla="*/ 911225 h 1297214"/>
              <a:gd name="connsiteX7" fmla="*/ 7009039 w 7009039"/>
              <a:gd name="connsiteY7" fmla="*/ 1001485 h 1297214"/>
              <a:gd name="connsiteX8" fmla="*/ 7009039 w 7009039"/>
              <a:gd name="connsiteY8" fmla="*/ 1297214 h 1297214"/>
              <a:gd name="connsiteX0" fmla="*/ 0 w 7009039"/>
              <a:gd name="connsiteY0" fmla="*/ 0 h 1297214"/>
              <a:gd name="connsiteX1" fmla="*/ 1003300 w 7009039"/>
              <a:gd name="connsiteY1" fmla="*/ 285069 h 1297214"/>
              <a:gd name="connsiteX2" fmla="*/ 2146526 w 7009039"/>
              <a:gd name="connsiteY2" fmla="*/ 538616 h 1297214"/>
              <a:gd name="connsiteX3" fmla="*/ 3285218 w 7009039"/>
              <a:gd name="connsiteY3" fmla="*/ 751795 h 1297214"/>
              <a:gd name="connsiteX4" fmla="*/ 4459060 w 7009039"/>
              <a:gd name="connsiteY4" fmla="*/ 872444 h 1297214"/>
              <a:gd name="connsiteX5" fmla="*/ 5605689 w 7009039"/>
              <a:gd name="connsiteY5" fmla="*/ 906009 h 1297214"/>
              <a:gd name="connsiteX6" fmla="*/ 6743246 w 7009039"/>
              <a:gd name="connsiteY6" fmla="*/ 911225 h 1297214"/>
              <a:gd name="connsiteX7" fmla="*/ 7009039 w 7009039"/>
              <a:gd name="connsiteY7" fmla="*/ 1001485 h 1297214"/>
              <a:gd name="connsiteX8" fmla="*/ 7009039 w 7009039"/>
              <a:gd name="connsiteY8" fmla="*/ 1297214 h 1297214"/>
              <a:gd name="connsiteX0" fmla="*/ 0 w 7009039"/>
              <a:gd name="connsiteY0" fmla="*/ 0 h 1297214"/>
              <a:gd name="connsiteX1" fmla="*/ 1003300 w 7009039"/>
              <a:gd name="connsiteY1" fmla="*/ 285069 h 1297214"/>
              <a:gd name="connsiteX2" fmla="*/ 2133826 w 7009039"/>
              <a:gd name="connsiteY2" fmla="*/ 551316 h 1297214"/>
              <a:gd name="connsiteX3" fmla="*/ 3285218 w 7009039"/>
              <a:gd name="connsiteY3" fmla="*/ 751795 h 1297214"/>
              <a:gd name="connsiteX4" fmla="*/ 4459060 w 7009039"/>
              <a:gd name="connsiteY4" fmla="*/ 872444 h 1297214"/>
              <a:gd name="connsiteX5" fmla="*/ 5605689 w 7009039"/>
              <a:gd name="connsiteY5" fmla="*/ 906009 h 1297214"/>
              <a:gd name="connsiteX6" fmla="*/ 6743246 w 7009039"/>
              <a:gd name="connsiteY6" fmla="*/ 911225 h 1297214"/>
              <a:gd name="connsiteX7" fmla="*/ 7009039 w 7009039"/>
              <a:gd name="connsiteY7" fmla="*/ 1001485 h 1297214"/>
              <a:gd name="connsiteX8" fmla="*/ 7009039 w 7009039"/>
              <a:gd name="connsiteY8" fmla="*/ 1297214 h 1297214"/>
              <a:gd name="connsiteX0" fmla="*/ 0 w 7009039"/>
              <a:gd name="connsiteY0" fmla="*/ 0 h 1297214"/>
              <a:gd name="connsiteX1" fmla="*/ 1003300 w 7009039"/>
              <a:gd name="connsiteY1" fmla="*/ 285069 h 1297214"/>
              <a:gd name="connsiteX2" fmla="*/ 2133826 w 7009039"/>
              <a:gd name="connsiteY2" fmla="*/ 551316 h 1297214"/>
              <a:gd name="connsiteX3" fmla="*/ 3266168 w 7009039"/>
              <a:gd name="connsiteY3" fmla="*/ 764495 h 1297214"/>
              <a:gd name="connsiteX4" fmla="*/ 4459060 w 7009039"/>
              <a:gd name="connsiteY4" fmla="*/ 872444 h 1297214"/>
              <a:gd name="connsiteX5" fmla="*/ 5605689 w 7009039"/>
              <a:gd name="connsiteY5" fmla="*/ 906009 h 1297214"/>
              <a:gd name="connsiteX6" fmla="*/ 6743246 w 7009039"/>
              <a:gd name="connsiteY6" fmla="*/ 911225 h 1297214"/>
              <a:gd name="connsiteX7" fmla="*/ 7009039 w 7009039"/>
              <a:gd name="connsiteY7" fmla="*/ 1001485 h 1297214"/>
              <a:gd name="connsiteX8" fmla="*/ 7009039 w 7009039"/>
              <a:gd name="connsiteY8" fmla="*/ 1297214 h 1297214"/>
              <a:gd name="connsiteX0" fmla="*/ 0 w 7009039"/>
              <a:gd name="connsiteY0" fmla="*/ 0 h 1297214"/>
              <a:gd name="connsiteX1" fmla="*/ 1003300 w 7009039"/>
              <a:gd name="connsiteY1" fmla="*/ 285069 h 1297214"/>
              <a:gd name="connsiteX2" fmla="*/ 2133826 w 7009039"/>
              <a:gd name="connsiteY2" fmla="*/ 551316 h 1297214"/>
              <a:gd name="connsiteX3" fmla="*/ 3266168 w 7009039"/>
              <a:gd name="connsiteY3" fmla="*/ 764495 h 1297214"/>
              <a:gd name="connsiteX4" fmla="*/ 4446360 w 7009039"/>
              <a:gd name="connsiteY4" fmla="*/ 872444 h 1297214"/>
              <a:gd name="connsiteX5" fmla="*/ 5605689 w 7009039"/>
              <a:gd name="connsiteY5" fmla="*/ 906009 h 1297214"/>
              <a:gd name="connsiteX6" fmla="*/ 6743246 w 7009039"/>
              <a:gd name="connsiteY6" fmla="*/ 911225 h 1297214"/>
              <a:gd name="connsiteX7" fmla="*/ 7009039 w 7009039"/>
              <a:gd name="connsiteY7" fmla="*/ 1001485 h 1297214"/>
              <a:gd name="connsiteX8" fmla="*/ 7009039 w 7009039"/>
              <a:gd name="connsiteY8" fmla="*/ 1297214 h 1297214"/>
              <a:gd name="connsiteX0" fmla="*/ 0 w 7009039"/>
              <a:gd name="connsiteY0" fmla="*/ 0 h 1297214"/>
              <a:gd name="connsiteX1" fmla="*/ 1003300 w 7009039"/>
              <a:gd name="connsiteY1" fmla="*/ 285069 h 1297214"/>
              <a:gd name="connsiteX2" fmla="*/ 2133826 w 7009039"/>
              <a:gd name="connsiteY2" fmla="*/ 551316 h 1297214"/>
              <a:gd name="connsiteX3" fmla="*/ 3266168 w 7009039"/>
              <a:gd name="connsiteY3" fmla="*/ 764495 h 1297214"/>
              <a:gd name="connsiteX4" fmla="*/ 4446360 w 7009039"/>
              <a:gd name="connsiteY4" fmla="*/ 872444 h 1297214"/>
              <a:gd name="connsiteX5" fmla="*/ 5605689 w 7009039"/>
              <a:gd name="connsiteY5" fmla="*/ 906009 h 1297214"/>
              <a:gd name="connsiteX6" fmla="*/ 6774996 w 7009039"/>
              <a:gd name="connsiteY6" fmla="*/ 911225 h 1297214"/>
              <a:gd name="connsiteX7" fmla="*/ 7009039 w 7009039"/>
              <a:gd name="connsiteY7" fmla="*/ 1001485 h 1297214"/>
              <a:gd name="connsiteX8" fmla="*/ 7009039 w 7009039"/>
              <a:gd name="connsiteY8" fmla="*/ 1297214 h 1297214"/>
              <a:gd name="connsiteX0" fmla="*/ 0 w 7009039"/>
              <a:gd name="connsiteY0" fmla="*/ 0 h 1297214"/>
              <a:gd name="connsiteX1" fmla="*/ 1003300 w 7009039"/>
              <a:gd name="connsiteY1" fmla="*/ 285069 h 1297214"/>
              <a:gd name="connsiteX2" fmla="*/ 2133826 w 7009039"/>
              <a:gd name="connsiteY2" fmla="*/ 551316 h 1297214"/>
              <a:gd name="connsiteX3" fmla="*/ 3266168 w 7009039"/>
              <a:gd name="connsiteY3" fmla="*/ 764495 h 1297214"/>
              <a:gd name="connsiteX4" fmla="*/ 4446360 w 7009039"/>
              <a:gd name="connsiteY4" fmla="*/ 872444 h 1297214"/>
              <a:gd name="connsiteX5" fmla="*/ 5605689 w 7009039"/>
              <a:gd name="connsiteY5" fmla="*/ 906009 h 1297214"/>
              <a:gd name="connsiteX6" fmla="*/ 6774996 w 7009039"/>
              <a:gd name="connsiteY6" fmla="*/ 911225 h 1297214"/>
              <a:gd name="connsiteX7" fmla="*/ 6996339 w 7009039"/>
              <a:gd name="connsiteY7" fmla="*/ 976085 h 1297214"/>
              <a:gd name="connsiteX8" fmla="*/ 7009039 w 7009039"/>
              <a:gd name="connsiteY8" fmla="*/ 1297214 h 1297214"/>
              <a:gd name="connsiteX0" fmla="*/ 0 w 7015389"/>
              <a:gd name="connsiteY0" fmla="*/ 0 h 1297214"/>
              <a:gd name="connsiteX1" fmla="*/ 1003300 w 7015389"/>
              <a:gd name="connsiteY1" fmla="*/ 285069 h 1297214"/>
              <a:gd name="connsiteX2" fmla="*/ 2133826 w 7015389"/>
              <a:gd name="connsiteY2" fmla="*/ 551316 h 1297214"/>
              <a:gd name="connsiteX3" fmla="*/ 3266168 w 7015389"/>
              <a:gd name="connsiteY3" fmla="*/ 764495 h 1297214"/>
              <a:gd name="connsiteX4" fmla="*/ 4446360 w 7015389"/>
              <a:gd name="connsiteY4" fmla="*/ 872444 h 1297214"/>
              <a:gd name="connsiteX5" fmla="*/ 5605689 w 7015389"/>
              <a:gd name="connsiteY5" fmla="*/ 906009 h 1297214"/>
              <a:gd name="connsiteX6" fmla="*/ 6774996 w 7015389"/>
              <a:gd name="connsiteY6" fmla="*/ 911225 h 1297214"/>
              <a:gd name="connsiteX7" fmla="*/ 7015389 w 7015389"/>
              <a:gd name="connsiteY7" fmla="*/ 957035 h 1297214"/>
              <a:gd name="connsiteX8" fmla="*/ 7009039 w 7015389"/>
              <a:gd name="connsiteY8" fmla="*/ 1297214 h 1297214"/>
              <a:gd name="connsiteX0" fmla="*/ 0 w 7041894"/>
              <a:gd name="connsiteY0" fmla="*/ 0 h 1297214"/>
              <a:gd name="connsiteX1" fmla="*/ 1003300 w 7041894"/>
              <a:gd name="connsiteY1" fmla="*/ 285069 h 1297214"/>
              <a:gd name="connsiteX2" fmla="*/ 2133826 w 7041894"/>
              <a:gd name="connsiteY2" fmla="*/ 551316 h 1297214"/>
              <a:gd name="connsiteX3" fmla="*/ 3266168 w 7041894"/>
              <a:gd name="connsiteY3" fmla="*/ 764495 h 1297214"/>
              <a:gd name="connsiteX4" fmla="*/ 4446360 w 7041894"/>
              <a:gd name="connsiteY4" fmla="*/ 872444 h 1297214"/>
              <a:gd name="connsiteX5" fmla="*/ 5605689 w 7041894"/>
              <a:gd name="connsiteY5" fmla="*/ 906009 h 1297214"/>
              <a:gd name="connsiteX6" fmla="*/ 6774996 w 7041894"/>
              <a:gd name="connsiteY6" fmla="*/ 911225 h 1297214"/>
              <a:gd name="connsiteX7" fmla="*/ 7041894 w 7041894"/>
              <a:gd name="connsiteY7" fmla="*/ 904026 h 1297214"/>
              <a:gd name="connsiteX8" fmla="*/ 7009039 w 7041894"/>
              <a:gd name="connsiteY8" fmla="*/ 1297214 h 1297214"/>
              <a:gd name="connsiteX0" fmla="*/ 0 w 7009039"/>
              <a:gd name="connsiteY0" fmla="*/ 0 h 1297214"/>
              <a:gd name="connsiteX1" fmla="*/ 1003300 w 7009039"/>
              <a:gd name="connsiteY1" fmla="*/ 285069 h 1297214"/>
              <a:gd name="connsiteX2" fmla="*/ 2133826 w 7009039"/>
              <a:gd name="connsiteY2" fmla="*/ 551316 h 1297214"/>
              <a:gd name="connsiteX3" fmla="*/ 3266168 w 7009039"/>
              <a:gd name="connsiteY3" fmla="*/ 764495 h 1297214"/>
              <a:gd name="connsiteX4" fmla="*/ 4446360 w 7009039"/>
              <a:gd name="connsiteY4" fmla="*/ 872444 h 1297214"/>
              <a:gd name="connsiteX5" fmla="*/ 5605689 w 7009039"/>
              <a:gd name="connsiteY5" fmla="*/ 906009 h 1297214"/>
              <a:gd name="connsiteX6" fmla="*/ 6774996 w 7009039"/>
              <a:gd name="connsiteY6" fmla="*/ 911225 h 1297214"/>
              <a:gd name="connsiteX7" fmla="*/ 7003794 w 7009039"/>
              <a:gd name="connsiteY7" fmla="*/ 942126 h 1297214"/>
              <a:gd name="connsiteX8" fmla="*/ 7009039 w 7009039"/>
              <a:gd name="connsiteY8" fmla="*/ 1297214 h 1297214"/>
              <a:gd name="connsiteX0" fmla="*/ 0 w 7009039"/>
              <a:gd name="connsiteY0" fmla="*/ 0 h 1297214"/>
              <a:gd name="connsiteX1" fmla="*/ 1003300 w 7009039"/>
              <a:gd name="connsiteY1" fmla="*/ 285069 h 1297214"/>
              <a:gd name="connsiteX2" fmla="*/ 2133826 w 7009039"/>
              <a:gd name="connsiteY2" fmla="*/ 551316 h 1297214"/>
              <a:gd name="connsiteX3" fmla="*/ 3266168 w 7009039"/>
              <a:gd name="connsiteY3" fmla="*/ 764495 h 1297214"/>
              <a:gd name="connsiteX4" fmla="*/ 4446360 w 7009039"/>
              <a:gd name="connsiteY4" fmla="*/ 872444 h 1297214"/>
              <a:gd name="connsiteX5" fmla="*/ 5605689 w 7009039"/>
              <a:gd name="connsiteY5" fmla="*/ 906009 h 1297214"/>
              <a:gd name="connsiteX6" fmla="*/ 6774996 w 7009039"/>
              <a:gd name="connsiteY6" fmla="*/ 911225 h 1297214"/>
              <a:gd name="connsiteX7" fmla="*/ 7003794 w 7009039"/>
              <a:gd name="connsiteY7" fmla="*/ 929426 h 1297214"/>
              <a:gd name="connsiteX8" fmla="*/ 7009039 w 7009039"/>
              <a:gd name="connsiteY8" fmla="*/ 1297214 h 1297214"/>
              <a:gd name="connsiteX0" fmla="*/ 0 w 7009039"/>
              <a:gd name="connsiteY0" fmla="*/ 0 h 1297214"/>
              <a:gd name="connsiteX1" fmla="*/ 1003300 w 7009039"/>
              <a:gd name="connsiteY1" fmla="*/ 285069 h 1297214"/>
              <a:gd name="connsiteX2" fmla="*/ 2133826 w 7009039"/>
              <a:gd name="connsiteY2" fmla="*/ 551316 h 1297214"/>
              <a:gd name="connsiteX3" fmla="*/ 3266168 w 7009039"/>
              <a:gd name="connsiteY3" fmla="*/ 764495 h 1297214"/>
              <a:gd name="connsiteX4" fmla="*/ 4446360 w 7009039"/>
              <a:gd name="connsiteY4" fmla="*/ 872444 h 1297214"/>
              <a:gd name="connsiteX5" fmla="*/ 5605689 w 7009039"/>
              <a:gd name="connsiteY5" fmla="*/ 906009 h 1297214"/>
              <a:gd name="connsiteX6" fmla="*/ 6774996 w 7009039"/>
              <a:gd name="connsiteY6" fmla="*/ 911225 h 1297214"/>
              <a:gd name="connsiteX7" fmla="*/ 7003794 w 7009039"/>
              <a:gd name="connsiteY7" fmla="*/ 923076 h 1297214"/>
              <a:gd name="connsiteX8" fmla="*/ 7009039 w 7009039"/>
              <a:gd name="connsiteY8" fmla="*/ 1297214 h 1297214"/>
              <a:gd name="connsiteX0" fmla="*/ 0 w 7009039"/>
              <a:gd name="connsiteY0" fmla="*/ 0 h 1297214"/>
              <a:gd name="connsiteX1" fmla="*/ 1003300 w 7009039"/>
              <a:gd name="connsiteY1" fmla="*/ 285069 h 1297214"/>
              <a:gd name="connsiteX2" fmla="*/ 2133826 w 7009039"/>
              <a:gd name="connsiteY2" fmla="*/ 551316 h 1297214"/>
              <a:gd name="connsiteX3" fmla="*/ 3266168 w 7009039"/>
              <a:gd name="connsiteY3" fmla="*/ 764495 h 1297214"/>
              <a:gd name="connsiteX4" fmla="*/ 4446360 w 7009039"/>
              <a:gd name="connsiteY4" fmla="*/ 872444 h 1297214"/>
              <a:gd name="connsiteX5" fmla="*/ 5605689 w 7009039"/>
              <a:gd name="connsiteY5" fmla="*/ 906009 h 1297214"/>
              <a:gd name="connsiteX6" fmla="*/ 6774996 w 7009039"/>
              <a:gd name="connsiteY6" fmla="*/ 911225 h 1297214"/>
              <a:gd name="connsiteX7" fmla="*/ 6997444 w 7009039"/>
              <a:gd name="connsiteY7" fmla="*/ 916726 h 1297214"/>
              <a:gd name="connsiteX8" fmla="*/ 7009039 w 7009039"/>
              <a:gd name="connsiteY8" fmla="*/ 1297214 h 1297214"/>
              <a:gd name="connsiteX0" fmla="*/ 0 w 7010547"/>
              <a:gd name="connsiteY0" fmla="*/ 0 h 1297214"/>
              <a:gd name="connsiteX1" fmla="*/ 1003300 w 7010547"/>
              <a:gd name="connsiteY1" fmla="*/ 285069 h 1297214"/>
              <a:gd name="connsiteX2" fmla="*/ 2133826 w 7010547"/>
              <a:gd name="connsiteY2" fmla="*/ 551316 h 1297214"/>
              <a:gd name="connsiteX3" fmla="*/ 3266168 w 7010547"/>
              <a:gd name="connsiteY3" fmla="*/ 764495 h 1297214"/>
              <a:gd name="connsiteX4" fmla="*/ 4446360 w 7010547"/>
              <a:gd name="connsiteY4" fmla="*/ 872444 h 1297214"/>
              <a:gd name="connsiteX5" fmla="*/ 5605689 w 7010547"/>
              <a:gd name="connsiteY5" fmla="*/ 906009 h 1297214"/>
              <a:gd name="connsiteX6" fmla="*/ 6774996 w 7010547"/>
              <a:gd name="connsiteY6" fmla="*/ 911225 h 1297214"/>
              <a:gd name="connsiteX7" fmla="*/ 7010144 w 7010547"/>
              <a:gd name="connsiteY7" fmla="*/ 916726 h 1297214"/>
              <a:gd name="connsiteX8" fmla="*/ 7009039 w 7010547"/>
              <a:gd name="connsiteY8" fmla="*/ 1297214 h 1297214"/>
              <a:gd name="connsiteX0" fmla="*/ 0 w 7010547"/>
              <a:gd name="connsiteY0" fmla="*/ 0 h 1297214"/>
              <a:gd name="connsiteX1" fmla="*/ 1003300 w 7010547"/>
              <a:gd name="connsiteY1" fmla="*/ 285069 h 1297214"/>
              <a:gd name="connsiteX2" fmla="*/ 2133826 w 7010547"/>
              <a:gd name="connsiteY2" fmla="*/ 551316 h 1297214"/>
              <a:gd name="connsiteX3" fmla="*/ 3273788 w 7010547"/>
              <a:gd name="connsiteY3" fmla="*/ 764495 h 1297214"/>
              <a:gd name="connsiteX4" fmla="*/ 4446360 w 7010547"/>
              <a:gd name="connsiteY4" fmla="*/ 872444 h 1297214"/>
              <a:gd name="connsiteX5" fmla="*/ 5605689 w 7010547"/>
              <a:gd name="connsiteY5" fmla="*/ 906009 h 1297214"/>
              <a:gd name="connsiteX6" fmla="*/ 6774996 w 7010547"/>
              <a:gd name="connsiteY6" fmla="*/ 911225 h 1297214"/>
              <a:gd name="connsiteX7" fmla="*/ 7010144 w 7010547"/>
              <a:gd name="connsiteY7" fmla="*/ 916726 h 1297214"/>
              <a:gd name="connsiteX8" fmla="*/ 7009039 w 7010547"/>
              <a:gd name="connsiteY8" fmla="*/ 1297214 h 1297214"/>
              <a:gd name="connsiteX0" fmla="*/ 0 w 7010547"/>
              <a:gd name="connsiteY0" fmla="*/ 0 h 1297214"/>
              <a:gd name="connsiteX1" fmla="*/ 1003300 w 7010547"/>
              <a:gd name="connsiteY1" fmla="*/ 285069 h 1297214"/>
              <a:gd name="connsiteX2" fmla="*/ 2133826 w 7010547"/>
              <a:gd name="connsiteY2" fmla="*/ 551316 h 1297214"/>
              <a:gd name="connsiteX3" fmla="*/ 3273788 w 7010547"/>
              <a:gd name="connsiteY3" fmla="*/ 756875 h 1297214"/>
              <a:gd name="connsiteX4" fmla="*/ 4446360 w 7010547"/>
              <a:gd name="connsiteY4" fmla="*/ 872444 h 1297214"/>
              <a:gd name="connsiteX5" fmla="*/ 5605689 w 7010547"/>
              <a:gd name="connsiteY5" fmla="*/ 906009 h 1297214"/>
              <a:gd name="connsiteX6" fmla="*/ 6774996 w 7010547"/>
              <a:gd name="connsiteY6" fmla="*/ 911225 h 1297214"/>
              <a:gd name="connsiteX7" fmla="*/ 7010144 w 7010547"/>
              <a:gd name="connsiteY7" fmla="*/ 916726 h 1297214"/>
              <a:gd name="connsiteX8" fmla="*/ 7009039 w 7010547"/>
              <a:gd name="connsiteY8" fmla="*/ 1297214 h 1297214"/>
              <a:gd name="connsiteX0" fmla="*/ 0 w 7010547"/>
              <a:gd name="connsiteY0" fmla="*/ 0 h 1297214"/>
              <a:gd name="connsiteX1" fmla="*/ 1003300 w 7010547"/>
              <a:gd name="connsiteY1" fmla="*/ 285069 h 1297214"/>
              <a:gd name="connsiteX2" fmla="*/ 2133826 w 7010547"/>
              <a:gd name="connsiteY2" fmla="*/ 551316 h 1297214"/>
              <a:gd name="connsiteX3" fmla="*/ 3289028 w 7010547"/>
              <a:gd name="connsiteY3" fmla="*/ 756875 h 1297214"/>
              <a:gd name="connsiteX4" fmla="*/ 4446360 w 7010547"/>
              <a:gd name="connsiteY4" fmla="*/ 872444 h 1297214"/>
              <a:gd name="connsiteX5" fmla="*/ 5605689 w 7010547"/>
              <a:gd name="connsiteY5" fmla="*/ 906009 h 1297214"/>
              <a:gd name="connsiteX6" fmla="*/ 6774996 w 7010547"/>
              <a:gd name="connsiteY6" fmla="*/ 911225 h 1297214"/>
              <a:gd name="connsiteX7" fmla="*/ 7010144 w 7010547"/>
              <a:gd name="connsiteY7" fmla="*/ 916726 h 1297214"/>
              <a:gd name="connsiteX8" fmla="*/ 7009039 w 7010547"/>
              <a:gd name="connsiteY8" fmla="*/ 1297214 h 1297214"/>
              <a:gd name="connsiteX0" fmla="*/ 0 w 8642095"/>
              <a:gd name="connsiteY0" fmla="*/ 0 h 1297214"/>
              <a:gd name="connsiteX1" fmla="*/ 1003300 w 8642095"/>
              <a:gd name="connsiteY1" fmla="*/ 285069 h 1297214"/>
              <a:gd name="connsiteX2" fmla="*/ 2133826 w 8642095"/>
              <a:gd name="connsiteY2" fmla="*/ 551316 h 1297214"/>
              <a:gd name="connsiteX3" fmla="*/ 3289028 w 8642095"/>
              <a:gd name="connsiteY3" fmla="*/ 756875 h 1297214"/>
              <a:gd name="connsiteX4" fmla="*/ 4446360 w 8642095"/>
              <a:gd name="connsiteY4" fmla="*/ 872444 h 1297214"/>
              <a:gd name="connsiteX5" fmla="*/ 5605689 w 8642095"/>
              <a:gd name="connsiteY5" fmla="*/ 906009 h 1297214"/>
              <a:gd name="connsiteX6" fmla="*/ 6774996 w 8642095"/>
              <a:gd name="connsiteY6" fmla="*/ 911225 h 1297214"/>
              <a:gd name="connsiteX7" fmla="*/ 8642094 w 8642095"/>
              <a:gd name="connsiteY7" fmla="*/ 910376 h 1297214"/>
              <a:gd name="connsiteX8" fmla="*/ 7009039 w 8642095"/>
              <a:gd name="connsiteY8" fmla="*/ 1297214 h 1297214"/>
              <a:gd name="connsiteX0" fmla="*/ 0 w 8647339"/>
              <a:gd name="connsiteY0" fmla="*/ 0 h 1335314"/>
              <a:gd name="connsiteX1" fmla="*/ 1003300 w 8647339"/>
              <a:gd name="connsiteY1" fmla="*/ 285069 h 1335314"/>
              <a:gd name="connsiteX2" fmla="*/ 2133826 w 8647339"/>
              <a:gd name="connsiteY2" fmla="*/ 551316 h 1335314"/>
              <a:gd name="connsiteX3" fmla="*/ 3289028 w 8647339"/>
              <a:gd name="connsiteY3" fmla="*/ 756875 h 1335314"/>
              <a:gd name="connsiteX4" fmla="*/ 4446360 w 8647339"/>
              <a:gd name="connsiteY4" fmla="*/ 872444 h 1335314"/>
              <a:gd name="connsiteX5" fmla="*/ 5605689 w 8647339"/>
              <a:gd name="connsiteY5" fmla="*/ 906009 h 1335314"/>
              <a:gd name="connsiteX6" fmla="*/ 6774996 w 8647339"/>
              <a:gd name="connsiteY6" fmla="*/ 911225 h 1335314"/>
              <a:gd name="connsiteX7" fmla="*/ 8642094 w 8647339"/>
              <a:gd name="connsiteY7" fmla="*/ 910376 h 1335314"/>
              <a:gd name="connsiteX8" fmla="*/ 8647339 w 8647339"/>
              <a:gd name="connsiteY8" fmla="*/ 1335314 h 1335314"/>
              <a:gd name="connsiteX0" fmla="*/ 0 w 8642186"/>
              <a:gd name="connsiteY0" fmla="*/ 0 h 1335314"/>
              <a:gd name="connsiteX1" fmla="*/ 1003300 w 8642186"/>
              <a:gd name="connsiteY1" fmla="*/ 285069 h 1335314"/>
              <a:gd name="connsiteX2" fmla="*/ 2133826 w 8642186"/>
              <a:gd name="connsiteY2" fmla="*/ 551316 h 1335314"/>
              <a:gd name="connsiteX3" fmla="*/ 3289028 w 8642186"/>
              <a:gd name="connsiteY3" fmla="*/ 756875 h 1335314"/>
              <a:gd name="connsiteX4" fmla="*/ 4446360 w 8642186"/>
              <a:gd name="connsiteY4" fmla="*/ 872444 h 1335314"/>
              <a:gd name="connsiteX5" fmla="*/ 5605689 w 8642186"/>
              <a:gd name="connsiteY5" fmla="*/ 906009 h 1335314"/>
              <a:gd name="connsiteX6" fmla="*/ 6774996 w 8642186"/>
              <a:gd name="connsiteY6" fmla="*/ 911225 h 1335314"/>
              <a:gd name="connsiteX7" fmla="*/ 8642094 w 8642186"/>
              <a:gd name="connsiteY7" fmla="*/ 910376 h 1335314"/>
              <a:gd name="connsiteX8" fmla="*/ 8621939 w 8642186"/>
              <a:gd name="connsiteY8" fmla="*/ 1335314 h 1335314"/>
              <a:gd name="connsiteX0" fmla="*/ 0 w 8647339"/>
              <a:gd name="connsiteY0" fmla="*/ 0 h 1348014"/>
              <a:gd name="connsiteX1" fmla="*/ 1003300 w 8647339"/>
              <a:gd name="connsiteY1" fmla="*/ 285069 h 1348014"/>
              <a:gd name="connsiteX2" fmla="*/ 2133826 w 8647339"/>
              <a:gd name="connsiteY2" fmla="*/ 551316 h 1348014"/>
              <a:gd name="connsiteX3" fmla="*/ 3289028 w 8647339"/>
              <a:gd name="connsiteY3" fmla="*/ 756875 h 1348014"/>
              <a:gd name="connsiteX4" fmla="*/ 4446360 w 8647339"/>
              <a:gd name="connsiteY4" fmla="*/ 872444 h 1348014"/>
              <a:gd name="connsiteX5" fmla="*/ 5605689 w 8647339"/>
              <a:gd name="connsiteY5" fmla="*/ 906009 h 1348014"/>
              <a:gd name="connsiteX6" fmla="*/ 6774996 w 8647339"/>
              <a:gd name="connsiteY6" fmla="*/ 911225 h 1348014"/>
              <a:gd name="connsiteX7" fmla="*/ 8642094 w 8647339"/>
              <a:gd name="connsiteY7" fmla="*/ 910376 h 1348014"/>
              <a:gd name="connsiteX8" fmla="*/ 8647339 w 8647339"/>
              <a:gd name="connsiteY8" fmla="*/ 1348014 h 1348014"/>
              <a:gd name="connsiteX0" fmla="*/ 0 w 8642497"/>
              <a:gd name="connsiteY0" fmla="*/ 0 h 1348014"/>
              <a:gd name="connsiteX1" fmla="*/ 1003300 w 8642497"/>
              <a:gd name="connsiteY1" fmla="*/ 285069 h 1348014"/>
              <a:gd name="connsiteX2" fmla="*/ 2133826 w 8642497"/>
              <a:gd name="connsiteY2" fmla="*/ 551316 h 1348014"/>
              <a:gd name="connsiteX3" fmla="*/ 3289028 w 8642497"/>
              <a:gd name="connsiteY3" fmla="*/ 756875 h 1348014"/>
              <a:gd name="connsiteX4" fmla="*/ 4446360 w 8642497"/>
              <a:gd name="connsiteY4" fmla="*/ 872444 h 1348014"/>
              <a:gd name="connsiteX5" fmla="*/ 5605689 w 8642497"/>
              <a:gd name="connsiteY5" fmla="*/ 906009 h 1348014"/>
              <a:gd name="connsiteX6" fmla="*/ 6774996 w 8642497"/>
              <a:gd name="connsiteY6" fmla="*/ 911225 h 1348014"/>
              <a:gd name="connsiteX7" fmla="*/ 8642094 w 8642497"/>
              <a:gd name="connsiteY7" fmla="*/ 910376 h 1348014"/>
              <a:gd name="connsiteX8" fmla="*/ 8640989 w 8642497"/>
              <a:gd name="connsiteY8" fmla="*/ 1348014 h 1348014"/>
              <a:gd name="connsiteX0" fmla="*/ 0 w 8648609"/>
              <a:gd name="connsiteY0" fmla="*/ 0 h 1370874"/>
              <a:gd name="connsiteX1" fmla="*/ 1003300 w 8648609"/>
              <a:gd name="connsiteY1" fmla="*/ 285069 h 1370874"/>
              <a:gd name="connsiteX2" fmla="*/ 2133826 w 8648609"/>
              <a:gd name="connsiteY2" fmla="*/ 551316 h 1370874"/>
              <a:gd name="connsiteX3" fmla="*/ 3289028 w 8648609"/>
              <a:gd name="connsiteY3" fmla="*/ 756875 h 1370874"/>
              <a:gd name="connsiteX4" fmla="*/ 4446360 w 8648609"/>
              <a:gd name="connsiteY4" fmla="*/ 872444 h 1370874"/>
              <a:gd name="connsiteX5" fmla="*/ 5605689 w 8648609"/>
              <a:gd name="connsiteY5" fmla="*/ 906009 h 1370874"/>
              <a:gd name="connsiteX6" fmla="*/ 6774996 w 8648609"/>
              <a:gd name="connsiteY6" fmla="*/ 911225 h 1370874"/>
              <a:gd name="connsiteX7" fmla="*/ 8642094 w 8648609"/>
              <a:gd name="connsiteY7" fmla="*/ 910376 h 1370874"/>
              <a:gd name="connsiteX8" fmla="*/ 8648609 w 8648609"/>
              <a:gd name="connsiteY8" fmla="*/ 1370874 h 1370874"/>
              <a:gd name="connsiteX0" fmla="*/ 0 w 8642497"/>
              <a:gd name="connsiteY0" fmla="*/ 0 h 1370874"/>
              <a:gd name="connsiteX1" fmla="*/ 1003300 w 8642497"/>
              <a:gd name="connsiteY1" fmla="*/ 285069 h 1370874"/>
              <a:gd name="connsiteX2" fmla="*/ 2133826 w 8642497"/>
              <a:gd name="connsiteY2" fmla="*/ 551316 h 1370874"/>
              <a:gd name="connsiteX3" fmla="*/ 3289028 w 8642497"/>
              <a:gd name="connsiteY3" fmla="*/ 756875 h 1370874"/>
              <a:gd name="connsiteX4" fmla="*/ 4446360 w 8642497"/>
              <a:gd name="connsiteY4" fmla="*/ 872444 h 1370874"/>
              <a:gd name="connsiteX5" fmla="*/ 5605689 w 8642497"/>
              <a:gd name="connsiteY5" fmla="*/ 906009 h 1370874"/>
              <a:gd name="connsiteX6" fmla="*/ 6774996 w 8642497"/>
              <a:gd name="connsiteY6" fmla="*/ 911225 h 1370874"/>
              <a:gd name="connsiteX7" fmla="*/ 8642094 w 8642497"/>
              <a:gd name="connsiteY7" fmla="*/ 910376 h 1370874"/>
              <a:gd name="connsiteX8" fmla="*/ 8640989 w 8642497"/>
              <a:gd name="connsiteY8" fmla="*/ 1370874 h 137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2497" h="1370874">
                <a:moveTo>
                  <a:pt x="0" y="0"/>
                </a:moveTo>
                <a:lnTo>
                  <a:pt x="1003300" y="285069"/>
                </a:lnTo>
                <a:lnTo>
                  <a:pt x="2133826" y="551316"/>
                </a:lnTo>
                <a:lnTo>
                  <a:pt x="3289028" y="756875"/>
                </a:lnTo>
                <a:lnTo>
                  <a:pt x="4446360" y="872444"/>
                </a:lnTo>
                <a:lnTo>
                  <a:pt x="5605689" y="906009"/>
                </a:lnTo>
                <a:lnTo>
                  <a:pt x="6774996" y="911225"/>
                </a:lnTo>
                <a:lnTo>
                  <a:pt x="8642094" y="910376"/>
                </a:lnTo>
                <a:cubicBezTo>
                  <a:pt x="8643842" y="1028739"/>
                  <a:pt x="8639241" y="1252511"/>
                  <a:pt x="8640989" y="1370874"/>
                </a:cubicBezTo>
              </a:path>
            </a:pathLst>
          </a:custGeom>
          <a:noFill/>
          <a:ln w="31750" cmpd="sng">
            <a:solidFill>
              <a:srgbClr val="0070C0"/>
            </a:solidFill>
            <a:prstDash val="solid"/>
            <a:headEnd type="none" w="med" len="med"/>
            <a:tailEnd type="triangle" w="med" len="med"/>
            <a:extLst>
              <a:ext uri="{C807C97D-BFC1-408E-A445-0C87EB9F89A2}">
                <ask:lineSketchStyleProps xmlns:ask="http://schemas.microsoft.com/office/drawing/2018/sketchyshapes" sd="1219033472">
                  <a:custGeom>
                    <a:avLst/>
                    <a:gdLst>
                      <a:gd name="connsiteX0" fmla="*/ 406400 w 406400"/>
                      <a:gd name="connsiteY0" fmla="*/ 5036457 h 5036457"/>
                      <a:gd name="connsiteX1" fmla="*/ 130628 w 406400"/>
                      <a:gd name="connsiteY1" fmla="*/ 4107543 h 5036457"/>
                      <a:gd name="connsiteX2" fmla="*/ 0 w 406400"/>
                      <a:gd name="connsiteY2" fmla="*/ 3222172 h 5036457"/>
                      <a:gd name="connsiteX3" fmla="*/ 14514 w 406400"/>
                      <a:gd name="connsiteY3" fmla="*/ 2438400 h 5036457"/>
                      <a:gd name="connsiteX4" fmla="*/ 29028 w 406400"/>
                      <a:gd name="connsiteY4" fmla="*/ 1567543 h 5036457"/>
                      <a:gd name="connsiteX5" fmla="*/ 188685 w 406400"/>
                      <a:gd name="connsiteY5" fmla="*/ 769257 h 5036457"/>
                      <a:gd name="connsiteX6" fmla="*/ 391885 w 406400"/>
                      <a:gd name="connsiteY6" fmla="*/ 0 h 503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5036457" extrusionOk="0">
                        <a:moveTo>
                          <a:pt x="406400" y="5036457"/>
                        </a:moveTo>
                        <a:cubicBezTo>
                          <a:pt x="366692" y="4710041"/>
                          <a:pt x="228007" y="4380961"/>
                          <a:pt x="130628" y="4107543"/>
                        </a:cubicBezTo>
                        <a:cubicBezTo>
                          <a:pt x="118334" y="3759691"/>
                          <a:pt x="90898" y="3524134"/>
                          <a:pt x="0" y="3222172"/>
                        </a:cubicBezTo>
                        <a:cubicBezTo>
                          <a:pt x="-39178" y="3064241"/>
                          <a:pt x="56634" y="2823332"/>
                          <a:pt x="14514" y="2438400"/>
                        </a:cubicBezTo>
                        <a:cubicBezTo>
                          <a:pt x="-28253" y="2043298"/>
                          <a:pt x="84175" y="1863921"/>
                          <a:pt x="29028" y="1567543"/>
                        </a:cubicBezTo>
                        <a:cubicBezTo>
                          <a:pt x="87319" y="1326527"/>
                          <a:pt x="86107" y="1094698"/>
                          <a:pt x="188685" y="769257"/>
                        </a:cubicBezTo>
                        <a:cubicBezTo>
                          <a:pt x="267357" y="668859"/>
                          <a:pt x="271200" y="179893"/>
                          <a:pt x="391885" y="0"/>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6"/>
          </a:p>
        </p:txBody>
      </p:sp>
      <p:sp>
        <p:nvSpPr>
          <p:cNvPr id="153" name="Oval 152">
            <a:extLst>
              <a:ext uri="{FF2B5EF4-FFF2-40B4-BE49-F238E27FC236}">
                <a16:creationId xmlns:a16="http://schemas.microsoft.com/office/drawing/2014/main" id="{8ABB1EEE-76AD-493E-88A9-121795D291E4}"/>
              </a:ext>
            </a:extLst>
          </p:cNvPr>
          <p:cNvSpPr/>
          <p:nvPr/>
        </p:nvSpPr>
        <p:spPr>
          <a:xfrm>
            <a:off x="2480791" y="1610406"/>
            <a:ext cx="93518" cy="93518"/>
          </a:xfrm>
          <a:prstGeom prst="ellipse">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6"/>
          </a:p>
        </p:txBody>
      </p:sp>
      <p:cxnSp>
        <p:nvCxnSpPr>
          <p:cNvPr id="179" name="Straight Connector 178">
            <a:extLst>
              <a:ext uri="{FF2B5EF4-FFF2-40B4-BE49-F238E27FC236}">
                <a16:creationId xmlns:a16="http://schemas.microsoft.com/office/drawing/2014/main" id="{751734B7-4342-4E7C-9305-5631B85F2110}"/>
              </a:ext>
            </a:extLst>
          </p:cNvPr>
          <p:cNvCxnSpPr>
            <a:cxnSpLocks/>
          </p:cNvCxnSpPr>
          <p:nvPr/>
        </p:nvCxnSpPr>
        <p:spPr>
          <a:xfrm flipV="1">
            <a:off x="4485820" y="2130429"/>
            <a:ext cx="0" cy="2577265"/>
          </a:xfrm>
          <a:prstGeom prst="line">
            <a:avLst/>
          </a:prstGeom>
          <a:noFill/>
          <a:ln w="31750" cmpd="sng">
            <a:solidFill>
              <a:srgbClr val="0070C0"/>
            </a:solidFill>
            <a:prstDash val="solid"/>
            <a:extLst>
              <a:ext uri="{C807C97D-BFC1-408E-A445-0C87EB9F89A2}">
                <ask:lineSketchStyleProps xmlns:ask="http://schemas.microsoft.com/office/drawing/2018/sketchyshapes" sd="1219033472">
                  <a:custGeom>
                    <a:avLst/>
                    <a:gdLst>
                      <a:gd name="connsiteX0" fmla="*/ 406400 w 406400"/>
                      <a:gd name="connsiteY0" fmla="*/ 5036457 h 5036457"/>
                      <a:gd name="connsiteX1" fmla="*/ 130628 w 406400"/>
                      <a:gd name="connsiteY1" fmla="*/ 4107543 h 5036457"/>
                      <a:gd name="connsiteX2" fmla="*/ 0 w 406400"/>
                      <a:gd name="connsiteY2" fmla="*/ 3222172 h 5036457"/>
                      <a:gd name="connsiteX3" fmla="*/ 14514 w 406400"/>
                      <a:gd name="connsiteY3" fmla="*/ 2438400 h 5036457"/>
                      <a:gd name="connsiteX4" fmla="*/ 29028 w 406400"/>
                      <a:gd name="connsiteY4" fmla="*/ 1567543 h 5036457"/>
                      <a:gd name="connsiteX5" fmla="*/ 188685 w 406400"/>
                      <a:gd name="connsiteY5" fmla="*/ 769257 h 5036457"/>
                      <a:gd name="connsiteX6" fmla="*/ 391885 w 406400"/>
                      <a:gd name="connsiteY6" fmla="*/ 0 h 503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5036457" extrusionOk="0">
                        <a:moveTo>
                          <a:pt x="406400" y="5036457"/>
                        </a:moveTo>
                        <a:cubicBezTo>
                          <a:pt x="366692" y="4710041"/>
                          <a:pt x="228007" y="4380961"/>
                          <a:pt x="130628" y="4107543"/>
                        </a:cubicBezTo>
                        <a:cubicBezTo>
                          <a:pt x="118334" y="3759691"/>
                          <a:pt x="90898" y="3524134"/>
                          <a:pt x="0" y="3222172"/>
                        </a:cubicBezTo>
                        <a:cubicBezTo>
                          <a:pt x="-39178" y="3064241"/>
                          <a:pt x="56634" y="2823332"/>
                          <a:pt x="14514" y="2438400"/>
                        </a:cubicBezTo>
                        <a:cubicBezTo>
                          <a:pt x="-28253" y="2043298"/>
                          <a:pt x="84175" y="1863921"/>
                          <a:pt x="29028" y="1567543"/>
                        </a:cubicBezTo>
                        <a:cubicBezTo>
                          <a:pt x="87319" y="1326527"/>
                          <a:pt x="86107" y="1094698"/>
                          <a:pt x="188685" y="769257"/>
                        </a:cubicBezTo>
                        <a:cubicBezTo>
                          <a:pt x="267357" y="668859"/>
                          <a:pt x="271200" y="179893"/>
                          <a:pt x="391885" y="0"/>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181" name="Straight Connector 180">
            <a:extLst>
              <a:ext uri="{FF2B5EF4-FFF2-40B4-BE49-F238E27FC236}">
                <a16:creationId xmlns:a16="http://schemas.microsoft.com/office/drawing/2014/main" id="{2DAD2729-ADC1-4010-9348-59189485BCE4}"/>
              </a:ext>
            </a:extLst>
          </p:cNvPr>
          <p:cNvCxnSpPr>
            <a:cxnSpLocks/>
          </p:cNvCxnSpPr>
          <p:nvPr/>
        </p:nvCxnSpPr>
        <p:spPr>
          <a:xfrm flipV="1">
            <a:off x="7888765" y="2284753"/>
            <a:ext cx="0" cy="2248895"/>
          </a:xfrm>
          <a:prstGeom prst="line">
            <a:avLst/>
          </a:prstGeom>
          <a:noFill/>
          <a:ln w="31750" cmpd="sng">
            <a:solidFill>
              <a:srgbClr val="0070C0"/>
            </a:solidFill>
            <a:prstDash val="solid"/>
            <a:extLst>
              <a:ext uri="{C807C97D-BFC1-408E-A445-0C87EB9F89A2}">
                <ask:lineSketchStyleProps xmlns:ask="http://schemas.microsoft.com/office/drawing/2018/sketchyshapes" sd="1219033472">
                  <a:custGeom>
                    <a:avLst/>
                    <a:gdLst>
                      <a:gd name="connsiteX0" fmla="*/ 406400 w 406400"/>
                      <a:gd name="connsiteY0" fmla="*/ 5036457 h 5036457"/>
                      <a:gd name="connsiteX1" fmla="*/ 130628 w 406400"/>
                      <a:gd name="connsiteY1" fmla="*/ 4107543 h 5036457"/>
                      <a:gd name="connsiteX2" fmla="*/ 0 w 406400"/>
                      <a:gd name="connsiteY2" fmla="*/ 3222172 h 5036457"/>
                      <a:gd name="connsiteX3" fmla="*/ 14514 w 406400"/>
                      <a:gd name="connsiteY3" fmla="*/ 2438400 h 5036457"/>
                      <a:gd name="connsiteX4" fmla="*/ 29028 w 406400"/>
                      <a:gd name="connsiteY4" fmla="*/ 1567543 h 5036457"/>
                      <a:gd name="connsiteX5" fmla="*/ 188685 w 406400"/>
                      <a:gd name="connsiteY5" fmla="*/ 769257 h 5036457"/>
                      <a:gd name="connsiteX6" fmla="*/ 391885 w 406400"/>
                      <a:gd name="connsiteY6" fmla="*/ 0 h 503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5036457" extrusionOk="0">
                        <a:moveTo>
                          <a:pt x="406400" y="5036457"/>
                        </a:moveTo>
                        <a:cubicBezTo>
                          <a:pt x="366692" y="4710041"/>
                          <a:pt x="228007" y="4380961"/>
                          <a:pt x="130628" y="4107543"/>
                        </a:cubicBezTo>
                        <a:cubicBezTo>
                          <a:pt x="118334" y="3759691"/>
                          <a:pt x="90898" y="3524134"/>
                          <a:pt x="0" y="3222172"/>
                        </a:cubicBezTo>
                        <a:cubicBezTo>
                          <a:pt x="-39178" y="3064241"/>
                          <a:pt x="56634" y="2823332"/>
                          <a:pt x="14514" y="2438400"/>
                        </a:cubicBezTo>
                        <a:cubicBezTo>
                          <a:pt x="-28253" y="2043298"/>
                          <a:pt x="84175" y="1863921"/>
                          <a:pt x="29028" y="1567543"/>
                        </a:cubicBezTo>
                        <a:cubicBezTo>
                          <a:pt x="87319" y="1326527"/>
                          <a:pt x="86107" y="1094698"/>
                          <a:pt x="188685" y="769257"/>
                        </a:cubicBezTo>
                        <a:cubicBezTo>
                          <a:pt x="267357" y="668859"/>
                          <a:pt x="271200" y="179893"/>
                          <a:pt x="391885" y="0"/>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sp>
        <p:nvSpPr>
          <p:cNvPr id="188" name="Oval 187">
            <a:extLst>
              <a:ext uri="{FF2B5EF4-FFF2-40B4-BE49-F238E27FC236}">
                <a16:creationId xmlns:a16="http://schemas.microsoft.com/office/drawing/2014/main" id="{289EC25E-FFF8-4BA7-BC78-B2B60905D50C}"/>
              </a:ext>
            </a:extLst>
          </p:cNvPr>
          <p:cNvSpPr/>
          <p:nvPr/>
        </p:nvSpPr>
        <p:spPr>
          <a:xfrm>
            <a:off x="8364802" y="2237994"/>
            <a:ext cx="93518" cy="93518"/>
          </a:xfrm>
          <a:prstGeom prst="ellipse">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6"/>
          </a:p>
        </p:txBody>
      </p:sp>
      <p:sp>
        <p:nvSpPr>
          <p:cNvPr id="201" name="Rectangle 200">
            <a:extLst>
              <a:ext uri="{FF2B5EF4-FFF2-40B4-BE49-F238E27FC236}">
                <a16:creationId xmlns:a16="http://schemas.microsoft.com/office/drawing/2014/main" id="{82A16681-6D8F-4826-93E5-8FE8C3AB4E27}"/>
              </a:ext>
            </a:extLst>
          </p:cNvPr>
          <p:cNvSpPr/>
          <p:nvPr/>
        </p:nvSpPr>
        <p:spPr>
          <a:xfrm>
            <a:off x="8910189" y="2286712"/>
            <a:ext cx="93518" cy="93518"/>
          </a:xfrm>
          <a:prstGeom prst="rect">
            <a:avLst/>
          </a:prstGeom>
          <a:solidFill>
            <a:schemeClr val="bg1">
              <a:lumMod val="75000"/>
            </a:schemeClr>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6"/>
          </a:p>
        </p:txBody>
      </p:sp>
      <p:sp>
        <p:nvSpPr>
          <p:cNvPr id="202" name="Rectangle 201">
            <a:extLst>
              <a:ext uri="{FF2B5EF4-FFF2-40B4-BE49-F238E27FC236}">
                <a16:creationId xmlns:a16="http://schemas.microsoft.com/office/drawing/2014/main" id="{ECB40439-E3B2-4F5F-AE1B-8244BF4FFA90}"/>
              </a:ext>
            </a:extLst>
          </p:cNvPr>
          <p:cNvSpPr/>
          <p:nvPr/>
        </p:nvSpPr>
        <p:spPr>
          <a:xfrm>
            <a:off x="8910189" y="4452145"/>
            <a:ext cx="93518" cy="93518"/>
          </a:xfrm>
          <a:prstGeom prst="rect">
            <a:avLst/>
          </a:prstGeom>
          <a:solidFill>
            <a:schemeClr val="bg1">
              <a:lumMod val="75000"/>
            </a:schemeClr>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6"/>
          </a:p>
        </p:txBody>
      </p:sp>
      <p:cxnSp>
        <p:nvCxnSpPr>
          <p:cNvPr id="204" name="Straight Arrow Connector 203">
            <a:extLst>
              <a:ext uri="{FF2B5EF4-FFF2-40B4-BE49-F238E27FC236}">
                <a16:creationId xmlns:a16="http://schemas.microsoft.com/office/drawing/2014/main" id="{75CBB6BE-A90A-42E4-A391-C8AD71716575}"/>
              </a:ext>
            </a:extLst>
          </p:cNvPr>
          <p:cNvCxnSpPr>
            <a:cxnSpLocks/>
          </p:cNvCxnSpPr>
          <p:nvPr/>
        </p:nvCxnSpPr>
        <p:spPr>
          <a:xfrm flipV="1">
            <a:off x="8906615" y="4198144"/>
            <a:ext cx="1748" cy="249382"/>
          </a:xfrm>
          <a:prstGeom prst="straightConnector1">
            <a:avLst/>
          </a:prstGeom>
          <a:ln w="254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7" name="Straight Arrow Connector 206">
            <a:extLst>
              <a:ext uri="{FF2B5EF4-FFF2-40B4-BE49-F238E27FC236}">
                <a16:creationId xmlns:a16="http://schemas.microsoft.com/office/drawing/2014/main" id="{C97C8A64-B3EA-42C6-9C2F-AB97C0968DF8}"/>
              </a:ext>
            </a:extLst>
          </p:cNvPr>
          <p:cNvCxnSpPr>
            <a:cxnSpLocks/>
          </p:cNvCxnSpPr>
          <p:nvPr/>
        </p:nvCxnSpPr>
        <p:spPr>
          <a:xfrm flipH="1">
            <a:off x="8907460" y="2346711"/>
            <a:ext cx="1805" cy="311727"/>
          </a:xfrm>
          <a:prstGeom prst="straightConnector1">
            <a:avLst/>
          </a:prstGeom>
          <a:ln w="254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5" name="Freeform: Shape 214">
            <a:extLst>
              <a:ext uri="{FF2B5EF4-FFF2-40B4-BE49-F238E27FC236}">
                <a16:creationId xmlns:a16="http://schemas.microsoft.com/office/drawing/2014/main" id="{D1B3F2D7-8B54-49D9-83AD-3E6E26E97F30}"/>
              </a:ext>
            </a:extLst>
          </p:cNvPr>
          <p:cNvSpPr/>
          <p:nvPr/>
        </p:nvSpPr>
        <p:spPr>
          <a:xfrm>
            <a:off x="2534732" y="4224939"/>
            <a:ext cx="5867105" cy="939047"/>
          </a:xfrm>
          <a:custGeom>
            <a:avLst/>
            <a:gdLst>
              <a:gd name="connsiteX0" fmla="*/ 0 w 6923314"/>
              <a:gd name="connsiteY0" fmla="*/ 1277257 h 1277257"/>
              <a:gd name="connsiteX1" fmla="*/ 885371 w 6923314"/>
              <a:gd name="connsiteY1" fmla="*/ 986971 h 1277257"/>
              <a:gd name="connsiteX2" fmla="*/ 2061029 w 6923314"/>
              <a:gd name="connsiteY2" fmla="*/ 696685 h 1277257"/>
              <a:gd name="connsiteX3" fmla="*/ 3193143 w 6923314"/>
              <a:gd name="connsiteY3" fmla="*/ 508000 h 1277257"/>
              <a:gd name="connsiteX4" fmla="*/ 4325257 w 6923314"/>
              <a:gd name="connsiteY4" fmla="*/ 377371 h 1277257"/>
              <a:gd name="connsiteX5" fmla="*/ 5515429 w 6923314"/>
              <a:gd name="connsiteY5" fmla="*/ 319314 h 1277257"/>
              <a:gd name="connsiteX6" fmla="*/ 6734629 w 6923314"/>
              <a:gd name="connsiteY6" fmla="*/ 333828 h 1277257"/>
              <a:gd name="connsiteX7" fmla="*/ 6923314 w 6923314"/>
              <a:gd name="connsiteY7" fmla="*/ 319314 h 1277257"/>
              <a:gd name="connsiteX8" fmla="*/ 6923314 w 6923314"/>
              <a:gd name="connsiteY8" fmla="*/ 0 h 1277257"/>
              <a:gd name="connsiteX0" fmla="*/ 0 w 6923314"/>
              <a:gd name="connsiteY0" fmla="*/ 1277257 h 1277257"/>
              <a:gd name="connsiteX1" fmla="*/ 885371 w 6923314"/>
              <a:gd name="connsiteY1" fmla="*/ 986971 h 1277257"/>
              <a:gd name="connsiteX2" fmla="*/ 2061029 w 6923314"/>
              <a:gd name="connsiteY2" fmla="*/ 696685 h 1277257"/>
              <a:gd name="connsiteX3" fmla="*/ 3193143 w 6923314"/>
              <a:gd name="connsiteY3" fmla="*/ 508000 h 1277257"/>
              <a:gd name="connsiteX4" fmla="*/ 4363357 w 6923314"/>
              <a:gd name="connsiteY4" fmla="*/ 396421 h 1277257"/>
              <a:gd name="connsiteX5" fmla="*/ 5515429 w 6923314"/>
              <a:gd name="connsiteY5" fmla="*/ 319314 h 1277257"/>
              <a:gd name="connsiteX6" fmla="*/ 6734629 w 6923314"/>
              <a:gd name="connsiteY6" fmla="*/ 333828 h 1277257"/>
              <a:gd name="connsiteX7" fmla="*/ 6923314 w 6923314"/>
              <a:gd name="connsiteY7" fmla="*/ 319314 h 1277257"/>
              <a:gd name="connsiteX8" fmla="*/ 6923314 w 6923314"/>
              <a:gd name="connsiteY8" fmla="*/ 0 h 1277257"/>
              <a:gd name="connsiteX0" fmla="*/ 0 w 6923314"/>
              <a:gd name="connsiteY0" fmla="*/ 1277257 h 1277257"/>
              <a:gd name="connsiteX1" fmla="*/ 885371 w 6923314"/>
              <a:gd name="connsiteY1" fmla="*/ 986971 h 1277257"/>
              <a:gd name="connsiteX2" fmla="*/ 2061029 w 6923314"/>
              <a:gd name="connsiteY2" fmla="*/ 696685 h 1277257"/>
              <a:gd name="connsiteX3" fmla="*/ 3193143 w 6923314"/>
              <a:gd name="connsiteY3" fmla="*/ 508000 h 1277257"/>
              <a:gd name="connsiteX4" fmla="*/ 4363357 w 6923314"/>
              <a:gd name="connsiteY4" fmla="*/ 396421 h 1277257"/>
              <a:gd name="connsiteX5" fmla="*/ 5515429 w 6923314"/>
              <a:gd name="connsiteY5" fmla="*/ 332014 h 1277257"/>
              <a:gd name="connsiteX6" fmla="*/ 6734629 w 6923314"/>
              <a:gd name="connsiteY6" fmla="*/ 333828 h 1277257"/>
              <a:gd name="connsiteX7" fmla="*/ 6923314 w 6923314"/>
              <a:gd name="connsiteY7" fmla="*/ 319314 h 1277257"/>
              <a:gd name="connsiteX8" fmla="*/ 6923314 w 6923314"/>
              <a:gd name="connsiteY8" fmla="*/ 0 h 1277257"/>
              <a:gd name="connsiteX0" fmla="*/ 0 w 6923314"/>
              <a:gd name="connsiteY0" fmla="*/ 1277257 h 1277257"/>
              <a:gd name="connsiteX1" fmla="*/ 885371 w 6923314"/>
              <a:gd name="connsiteY1" fmla="*/ 986971 h 1277257"/>
              <a:gd name="connsiteX2" fmla="*/ 2061029 w 6923314"/>
              <a:gd name="connsiteY2" fmla="*/ 696685 h 1277257"/>
              <a:gd name="connsiteX3" fmla="*/ 3193143 w 6923314"/>
              <a:gd name="connsiteY3" fmla="*/ 508000 h 1277257"/>
              <a:gd name="connsiteX4" fmla="*/ 4363357 w 6923314"/>
              <a:gd name="connsiteY4" fmla="*/ 396421 h 1277257"/>
              <a:gd name="connsiteX5" fmla="*/ 5515429 w 6923314"/>
              <a:gd name="connsiteY5" fmla="*/ 332014 h 1277257"/>
              <a:gd name="connsiteX6" fmla="*/ 6674304 w 6923314"/>
              <a:gd name="connsiteY6" fmla="*/ 321128 h 1277257"/>
              <a:gd name="connsiteX7" fmla="*/ 6923314 w 6923314"/>
              <a:gd name="connsiteY7" fmla="*/ 319314 h 1277257"/>
              <a:gd name="connsiteX8" fmla="*/ 6923314 w 6923314"/>
              <a:gd name="connsiteY8" fmla="*/ 0 h 1277257"/>
              <a:gd name="connsiteX0" fmla="*/ 0 w 7004277"/>
              <a:gd name="connsiteY0" fmla="*/ 1224869 h 1224869"/>
              <a:gd name="connsiteX1" fmla="*/ 966334 w 7004277"/>
              <a:gd name="connsiteY1" fmla="*/ 986971 h 1224869"/>
              <a:gd name="connsiteX2" fmla="*/ 2141992 w 7004277"/>
              <a:gd name="connsiteY2" fmla="*/ 696685 h 1224869"/>
              <a:gd name="connsiteX3" fmla="*/ 3274106 w 7004277"/>
              <a:gd name="connsiteY3" fmla="*/ 508000 h 1224869"/>
              <a:gd name="connsiteX4" fmla="*/ 4444320 w 7004277"/>
              <a:gd name="connsiteY4" fmla="*/ 396421 h 1224869"/>
              <a:gd name="connsiteX5" fmla="*/ 5596392 w 7004277"/>
              <a:gd name="connsiteY5" fmla="*/ 332014 h 1224869"/>
              <a:gd name="connsiteX6" fmla="*/ 6755267 w 7004277"/>
              <a:gd name="connsiteY6" fmla="*/ 321128 h 1224869"/>
              <a:gd name="connsiteX7" fmla="*/ 7004277 w 7004277"/>
              <a:gd name="connsiteY7" fmla="*/ 319314 h 1224869"/>
              <a:gd name="connsiteX8" fmla="*/ 7004277 w 7004277"/>
              <a:gd name="connsiteY8" fmla="*/ 0 h 1224869"/>
              <a:gd name="connsiteX0" fmla="*/ 0 w 7004277"/>
              <a:gd name="connsiteY0" fmla="*/ 1224869 h 1224869"/>
              <a:gd name="connsiteX1" fmla="*/ 971096 w 7004277"/>
              <a:gd name="connsiteY1" fmla="*/ 958396 h 1224869"/>
              <a:gd name="connsiteX2" fmla="*/ 2141992 w 7004277"/>
              <a:gd name="connsiteY2" fmla="*/ 696685 h 1224869"/>
              <a:gd name="connsiteX3" fmla="*/ 3274106 w 7004277"/>
              <a:gd name="connsiteY3" fmla="*/ 508000 h 1224869"/>
              <a:gd name="connsiteX4" fmla="*/ 4444320 w 7004277"/>
              <a:gd name="connsiteY4" fmla="*/ 396421 h 1224869"/>
              <a:gd name="connsiteX5" fmla="*/ 5596392 w 7004277"/>
              <a:gd name="connsiteY5" fmla="*/ 332014 h 1224869"/>
              <a:gd name="connsiteX6" fmla="*/ 6755267 w 7004277"/>
              <a:gd name="connsiteY6" fmla="*/ 321128 h 1224869"/>
              <a:gd name="connsiteX7" fmla="*/ 7004277 w 7004277"/>
              <a:gd name="connsiteY7" fmla="*/ 319314 h 1224869"/>
              <a:gd name="connsiteX8" fmla="*/ 7004277 w 7004277"/>
              <a:gd name="connsiteY8" fmla="*/ 0 h 1224869"/>
              <a:gd name="connsiteX0" fmla="*/ 0 w 7004277"/>
              <a:gd name="connsiteY0" fmla="*/ 1224869 h 1224869"/>
              <a:gd name="connsiteX1" fmla="*/ 971096 w 7004277"/>
              <a:gd name="connsiteY1" fmla="*/ 958396 h 1224869"/>
              <a:gd name="connsiteX2" fmla="*/ 2127705 w 7004277"/>
              <a:gd name="connsiteY2" fmla="*/ 682398 h 1224869"/>
              <a:gd name="connsiteX3" fmla="*/ 3274106 w 7004277"/>
              <a:gd name="connsiteY3" fmla="*/ 508000 h 1224869"/>
              <a:gd name="connsiteX4" fmla="*/ 4444320 w 7004277"/>
              <a:gd name="connsiteY4" fmla="*/ 396421 h 1224869"/>
              <a:gd name="connsiteX5" fmla="*/ 5596392 w 7004277"/>
              <a:gd name="connsiteY5" fmla="*/ 332014 h 1224869"/>
              <a:gd name="connsiteX6" fmla="*/ 6755267 w 7004277"/>
              <a:gd name="connsiteY6" fmla="*/ 321128 h 1224869"/>
              <a:gd name="connsiteX7" fmla="*/ 7004277 w 7004277"/>
              <a:gd name="connsiteY7" fmla="*/ 319314 h 1224869"/>
              <a:gd name="connsiteX8" fmla="*/ 7004277 w 7004277"/>
              <a:gd name="connsiteY8" fmla="*/ 0 h 1224869"/>
              <a:gd name="connsiteX0" fmla="*/ 0 w 7004277"/>
              <a:gd name="connsiteY0" fmla="*/ 1224869 h 1224869"/>
              <a:gd name="connsiteX1" fmla="*/ 971096 w 7004277"/>
              <a:gd name="connsiteY1" fmla="*/ 958396 h 1224869"/>
              <a:gd name="connsiteX2" fmla="*/ 2127705 w 7004277"/>
              <a:gd name="connsiteY2" fmla="*/ 682398 h 1224869"/>
              <a:gd name="connsiteX3" fmla="*/ 3250294 w 7004277"/>
              <a:gd name="connsiteY3" fmla="*/ 479425 h 1224869"/>
              <a:gd name="connsiteX4" fmla="*/ 4444320 w 7004277"/>
              <a:gd name="connsiteY4" fmla="*/ 396421 h 1224869"/>
              <a:gd name="connsiteX5" fmla="*/ 5596392 w 7004277"/>
              <a:gd name="connsiteY5" fmla="*/ 332014 h 1224869"/>
              <a:gd name="connsiteX6" fmla="*/ 6755267 w 7004277"/>
              <a:gd name="connsiteY6" fmla="*/ 321128 h 1224869"/>
              <a:gd name="connsiteX7" fmla="*/ 7004277 w 7004277"/>
              <a:gd name="connsiteY7" fmla="*/ 319314 h 1224869"/>
              <a:gd name="connsiteX8" fmla="*/ 7004277 w 7004277"/>
              <a:gd name="connsiteY8" fmla="*/ 0 h 1224869"/>
              <a:gd name="connsiteX0" fmla="*/ 0 w 7004277"/>
              <a:gd name="connsiteY0" fmla="*/ 1224869 h 1224869"/>
              <a:gd name="connsiteX1" fmla="*/ 971096 w 7004277"/>
              <a:gd name="connsiteY1" fmla="*/ 958396 h 1224869"/>
              <a:gd name="connsiteX2" fmla="*/ 2127705 w 7004277"/>
              <a:gd name="connsiteY2" fmla="*/ 682398 h 1224869"/>
              <a:gd name="connsiteX3" fmla="*/ 3250294 w 7004277"/>
              <a:gd name="connsiteY3" fmla="*/ 479425 h 1224869"/>
              <a:gd name="connsiteX4" fmla="*/ 4434795 w 7004277"/>
              <a:gd name="connsiteY4" fmla="*/ 377371 h 1224869"/>
              <a:gd name="connsiteX5" fmla="*/ 5596392 w 7004277"/>
              <a:gd name="connsiteY5" fmla="*/ 332014 h 1224869"/>
              <a:gd name="connsiteX6" fmla="*/ 6755267 w 7004277"/>
              <a:gd name="connsiteY6" fmla="*/ 321128 h 1224869"/>
              <a:gd name="connsiteX7" fmla="*/ 7004277 w 7004277"/>
              <a:gd name="connsiteY7" fmla="*/ 319314 h 1224869"/>
              <a:gd name="connsiteX8" fmla="*/ 7004277 w 7004277"/>
              <a:gd name="connsiteY8" fmla="*/ 0 h 1224869"/>
              <a:gd name="connsiteX0" fmla="*/ 0 w 7004277"/>
              <a:gd name="connsiteY0" fmla="*/ 1224869 h 1224869"/>
              <a:gd name="connsiteX1" fmla="*/ 971096 w 7004277"/>
              <a:gd name="connsiteY1" fmla="*/ 958396 h 1224869"/>
              <a:gd name="connsiteX2" fmla="*/ 2127705 w 7004277"/>
              <a:gd name="connsiteY2" fmla="*/ 682398 h 1224869"/>
              <a:gd name="connsiteX3" fmla="*/ 3250294 w 7004277"/>
              <a:gd name="connsiteY3" fmla="*/ 479425 h 1224869"/>
              <a:gd name="connsiteX4" fmla="*/ 4439558 w 7004277"/>
              <a:gd name="connsiteY4" fmla="*/ 363083 h 1224869"/>
              <a:gd name="connsiteX5" fmla="*/ 5596392 w 7004277"/>
              <a:gd name="connsiteY5" fmla="*/ 332014 h 1224869"/>
              <a:gd name="connsiteX6" fmla="*/ 6755267 w 7004277"/>
              <a:gd name="connsiteY6" fmla="*/ 321128 h 1224869"/>
              <a:gd name="connsiteX7" fmla="*/ 7004277 w 7004277"/>
              <a:gd name="connsiteY7" fmla="*/ 319314 h 1224869"/>
              <a:gd name="connsiteX8" fmla="*/ 7004277 w 7004277"/>
              <a:gd name="connsiteY8" fmla="*/ 0 h 1224869"/>
              <a:gd name="connsiteX0" fmla="*/ 0 w 7004277"/>
              <a:gd name="connsiteY0" fmla="*/ 1224869 h 1224869"/>
              <a:gd name="connsiteX1" fmla="*/ 971096 w 7004277"/>
              <a:gd name="connsiteY1" fmla="*/ 958396 h 1224869"/>
              <a:gd name="connsiteX2" fmla="*/ 2127705 w 7004277"/>
              <a:gd name="connsiteY2" fmla="*/ 682398 h 1224869"/>
              <a:gd name="connsiteX3" fmla="*/ 3250294 w 7004277"/>
              <a:gd name="connsiteY3" fmla="*/ 479425 h 1224869"/>
              <a:gd name="connsiteX4" fmla="*/ 4430033 w 7004277"/>
              <a:gd name="connsiteY4" fmla="*/ 367845 h 1224869"/>
              <a:gd name="connsiteX5" fmla="*/ 5596392 w 7004277"/>
              <a:gd name="connsiteY5" fmla="*/ 332014 h 1224869"/>
              <a:gd name="connsiteX6" fmla="*/ 6755267 w 7004277"/>
              <a:gd name="connsiteY6" fmla="*/ 321128 h 1224869"/>
              <a:gd name="connsiteX7" fmla="*/ 7004277 w 7004277"/>
              <a:gd name="connsiteY7" fmla="*/ 319314 h 1224869"/>
              <a:gd name="connsiteX8" fmla="*/ 7004277 w 7004277"/>
              <a:gd name="connsiteY8" fmla="*/ 0 h 1224869"/>
              <a:gd name="connsiteX0" fmla="*/ 0 w 8617177"/>
              <a:gd name="connsiteY0" fmla="*/ 1224869 h 1224869"/>
              <a:gd name="connsiteX1" fmla="*/ 971096 w 8617177"/>
              <a:gd name="connsiteY1" fmla="*/ 958396 h 1224869"/>
              <a:gd name="connsiteX2" fmla="*/ 2127705 w 8617177"/>
              <a:gd name="connsiteY2" fmla="*/ 682398 h 1224869"/>
              <a:gd name="connsiteX3" fmla="*/ 3250294 w 8617177"/>
              <a:gd name="connsiteY3" fmla="*/ 479425 h 1224869"/>
              <a:gd name="connsiteX4" fmla="*/ 4430033 w 8617177"/>
              <a:gd name="connsiteY4" fmla="*/ 367845 h 1224869"/>
              <a:gd name="connsiteX5" fmla="*/ 5596392 w 8617177"/>
              <a:gd name="connsiteY5" fmla="*/ 332014 h 1224869"/>
              <a:gd name="connsiteX6" fmla="*/ 6755267 w 8617177"/>
              <a:gd name="connsiteY6" fmla="*/ 321128 h 1224869"/>
              <a:gd name="connsiteX7" fmla="*/ 8617177 w 8617177"/>
              <a:gd name="connsiteY7" fmla="*/ 281214 h 1224869"/>
              <a:gd name="connsiteX8" fmla="*/ 7004277 w 8617177"/>
              <a:gd name="connsiteY8" fmla="*/ 0 h 1224869"/>
              <a:gd name="connsiteX0" fmla="*/ 0 w 8617177"/>
              <a:gd name="connsiteY0" fmla="*/ 1351869 h 1351869"/>
              <a:gd name="connsiteX1" fmla="*/ 971096 w 8617177"/>
              <a:gd name="connsiteY1" fmla="*/ 1085396 h 1351869"/>
              <a:gd name="connsiteX2" fmla="*/ 2127705 w 8617177"/>
              <a:gd name="connsiteY2" fmla="*/ 809398 h 1351869"/>
              <a:gd name="connsiteX3" fmla="*/ 3250294 w 8617177"/>
              <a:gd name="connsiteY3" fmla="*/ 606425 h 1351869"/>
              <a:gd name="connsiteX4" fmla="*/ 4430033 w 8617177"/>
              <a:gd name="connsiteY4" fmla="*/ 494845 h 1351869"/>
              <a:gd name="connsiteX5" fmla="*/ 5596392 w 8617177"/>
              <a:gd name="connsiteY5" fmla="*/ 459014 h 1351869"/>
              <a:gd name="connsiteX6" fmla="*/ 6755267 w 8617177"/>
              <a:gd name="connsiteY6" fmla="*/ 448128 h 1351869"/>
              <a:gd name="connsiteX7" fmla="*/ 8617177 w 8617177"/>
              <a:gd name="connsiteY7" fmla="*/ 408214 h 1351869"/>
              <a:gd name="connsiteX8" fmla="*/ 8604477 w 8617177"/>
              <a:gd name="connsiteY8" fmla="*/ 0 h 1351869"/>
              <a:gd name="connsiteX0" fmla="*/ 0 w 8604477"/>
              <a:gd name="connsiteY0" fmla="*/ 1351869 h 1351869"/>
              <a:gd name="connsiteX1" fmla="*/ 971096 w 8604477"/>
              <a:gd name="connsiteY1" fmla="*/ 1085396 h 1351869"/>
              <a:gd name="connsiteX2" fmla="*/ 2127705 w 8604477"/>
              <a:gd name="connsiteY2" fmla="*/ 809398 h 1351869"/>
              <a:gd name="connsiteX3" fmla="*/ 3250294 w 8604477"/>
              <a:gd name="connsiteY3" fmla="*/ 606425 h 1351869"/>
              <a:gd name="connsiteX4" fmla="*/ 4430033 w 8604477"/>
              <a:gd name="connsiteY4" fmla="*/ 494845 h 1351869"/>
              <a:gd name="connsiteX5" fmla="*/ 5596392 w 8604477"/>
              <a:gd name="connsiteY5" fmla="*/ 459014 h 1351869"/>
              <a:gd name="connsiteX6" fmla="*/ 6755267 w 8604477"/>
              <a:gd name="connsiteY6" fmla="*/ 448128 h 1351869"/>
              <a:gd name="connsiteX7" fmla="*/ 8604477 w 8604477"/>
              <a:gd name="connsiteY7" fmla="*/ 427264 h 1351869"/>
              <a:gd name="connsiteX8" fmla="*/ 8604477 w 8604477"/>
              <a:gd name="connsiteY8" fmla="*/ 0 h 1351869"/>
              <a:gd name="connsiteX0" fmla="*/ 0 w 8610827"/>
              <a:gd name="connsiteY0" fmla="*/ 1396319 h 1396319"/>
              <a:gd name="connsiteX1" fmla="*/ 971096 w 8610827"/>
              <a:gd name="connsiteY1" fmla="*/ 1129846 h 1396319"/>
              <a:gd name="connsiteX2" fmla="*/ 2127705 w 8610827"/>
              <a:gd name="connsiteY2" fmla="*/ 853848 h 1396319"/>
              <a:gd name="connsiteX3" fmla="*/ 3250294 w 8610827"/>
              <a:gd name="connsiteY3" fmla="*/ 650875 h 1396319"/>
              <a:gd name="connsiteX4" fmla="*/ 4430033 w 8610827"/>
              <a:gd name="connsiteY4" fmla="*/ 539295 h 1396319"/>
              <a:gd name="connsiteX5" fmla="*/ 5596392 w 8610827"/>
              <a:gd name="connsiteY5" fmla="*/ 503464 h 1396319"/>
              <a:gd name="connsiteX6" fmla="*/ 6755267 w 8610827"/>
              <a:gd name="connsiteY6" fmla="*/ 492578 h 1396319"/>
              <a:gd name="connsiteX7" fmla="*/ 8604477 w 8610827"/>
              <a:gd name="connsiteY7" fmla="*/ 471714 h 1396319"/>
              <a:gd name="connsiteX8" fmla="*/ 8610827 w 8610827"/>
              <a:gd name="connsiteY8" fmla="*/ 0 h 1396319"/>
              <a:gd name="connsiteX0" fmla="*/ 0 w 8605088"/>
              <a:gd name="connsiteY0" fmla="*/ 1377269 h 1377269"/>
              <a:gd name="connsiteX1" fmla="*/ 971096 w 8605088"/>
              <a:gd name="connsiteY1" fmla="*/ 1110796 h 1377269"/>
              <a:gd name="connsiteX2" fmla="*/ 2127705 w 8605088"/>
              <a:gd name="connsiteY2" fmla="*/ 834798 h 1377269"/>
              <a:gd name="connsiteX3" fmla="*/ 3250294 w 8605088"/>
              <a:gd name="connsiteY3" fmla="*/ 631825 h 1377269"/>
              <a:gd name="connsiteX4" fmla="*/ 4430033 w 8605088"/>
              <a:gd name="connsiteY4" fmla="*/ 520245 h 1377269"/>
              <a:gd name="connsiteX5" fmla="*/ 5596392 w 8605088"/>
              <a:gd name="connsiteY5" fmla="*/ 484414 h 1377269"/>
              <a:gd name="connsiteX6" fmla="*/ 6755267 w 8605088"/>
              <a:gd name="connsiteY6" fmla="*/ 473528 h 1377269"/>
              <a:gd name="connsiteX7" fmla="*/ 8604477 w 8605088"/>
              <a:gd name="connsiteY7" fmla="*/ 452664 h 1377269"/>
              <a:gd name="connsiteX8" fmla="*/ 8604477 w 8605088"/>
              <a:gd name="connsiteY8" fmla="*/ 0 h 137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05088" h="1377269">
                <a:moveTo>
                  <a:pt x="0" y="1377269"/>
                </a:moveTo>
                <a:lnTo>
                  <a:pt x="971096" y="1110796"/>
                </a:lnTo>
                <a:lnTo>
                  <a:pt x="2127705" y="834798"/>
                </a:lnTo>
                <a:lnTo>
                  <a:pt x="3250294" y="631825"/>
                </a:lnTo>
                <a:lnTo>
                  <a:pt x="4430033" y="520245"/>
                </a:lnTo>
                <a:lnTo>
                  <a:pt x="5596392" y="484414"/>
                </a:lnTo>
                <a:lnTo>
                  <a:pt x="6755267" y="473528"/>
                </a:lnTo>
                <a:lnTo>
                  <a:pt x="8604477" y="452664"/>
                </a:lnTo>
                <a:cubicBezTo>
                  <a:pt x="8606594" y="295426"/>
                  <a:pt x="8602360" y="157238"/>
                  <a:pt x="8604477" y="0"/>
                </a:cubicBezTo>
              </a:path>
            </a:pathLst>
          </a:custGeom>
          <a:noFill/>
          <a:ln w="31750" cmpd="sng">
            <a:solidFill>
              <a:srgbClr val="0070C0"/>
            </a:solidFill>
            <a:prstDash val="solid"/>
            <a:headEnd type="none" w="med" len="med"/>
            <a:tailEnd type="triangle" w="med" len="med"/>
            <a:extLst>
              <a:ext uri="{C807C97D-BFC1-408E-A445-0C87EB9F89A2}">
                <ask:lineSketchStyleProps xmlns:ask="http://schemas.microsoft.com/office/drawing/2018/sketchyshapes" sd="1219033472">
                  <a:custGeom>
                    <a:avLst/>
                    <a:gdLst>
                      <a:gd name="connsiteX0" fmla="*/ 406400 w 406400"/>
                      <a:gd name="connsiteY0" fmla="*/ 5036457 h 5036457"/>
                      <a:gd name="connsiteX1" fmla="*/ 130628 w 406400"/>
                      <a:gd name="connsiteY1" fmla="*/ 4107543 h 5036457"/>
                      <a:gd name="connsiteX2" fmla="*/ 0 w 406400"/>
                      <a:gd name="connsiteY2" fmla="*/ 3222172 h 5036457"/>
                      <a:gd name="connsiteX3" fmla="*/ 14514 w 406400"/>
                      <a:gd name="connsiteY3" fmla="*/ 2438400 h 5036457"/>
                      <a:gd name="connsiteX4" fmla="*/ 29028 w 406400"/>
                      <a:gd name="connsiteY4" fmla="*/ 1567543 h 5036457"/>
                      <a:gd name="connsiteX5" fmla="*/ 188685 w 406400"/>
                      <a:gd name="connsiteY5" fmla="*/ 769257 h 5036457"/>
                      <a:gd name="connsiteX6" fmla="*/ 391885 w 406400"/>
                      <a:gd name="connsiteY6" fmla="*/ 0 h 503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5036457" extrusionOk="0">
                        <a:moveTo>
                          <a:pt x="406400" y="5036457"/>
                        </a:moveTo>
                        <a:cubicBezTo>
                          <a:pt x="366692" y="4710041"/>
                          <a:pt x="228007" y="4380961"/>
                          <a:pt x="130628" y="4107543"/>
                        </a:cubicBezTo>
                        <a:cubicBezTo>
                          <a:pt x="118334" y="3759691"/>
                          <a:pt x="90898" y="3524134"/>
                          <a:pt x="0" y="3222172"/>
                        </a:cubicBezTo>
                        <a:cubicBezTo>
                          <a:pt x="-39178" y="3064241"/>
                          <a:pt x="56634" y="2823332"/>
                          <a:pt x="14514" y="2438400"/>
                        </a:cubicBezTo>
                        <a:cubicBezTo>
                          <a:pt x="-28253" y="2043298"/>
                          <a:pt x="84175" y="1863921"/>
                          <a:pt x="29028" y="1567543"/>
                        </a:cubicBezTo>
                        <a:cubicBezTo>
                          <a:pt x="87319" y="1326527"/>
                          <a:pt x="86107" y="1094698"/>
                          <a:pt x="188685" y="769257"/>
                        </a:cubicBezTo>
                        <a:cubicBezTo>
                          <a:pt x="267357" y="668859"/>
                          <a:pt x="271200" y="179893"/>
                          <a:pt x="391885" y="0"/>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6"/>
          </a:p>
        </p:txBody>
      </p:sp>
      <p:sp>
        <p:nvSpPr>
          <p:cNvPr id="118" name="Oval 117">
            <a:extLst>
              <a:ext uri="{FF2B5EF4-FFF2-40B4-BE49-F238E27FC236}">
                <a16:creationId xmlns:a16="http://schemas.microsoft.com/office/drawing/2014/main" id="{5A87FA52-CC34-404B-AF3D-5A2A6CD99068}"/>
              </a:ext>
            </a:extLst>
          </p:cNvPr>
          <p:cNvSpPr/>
          <p:nvPr/>
        </p:nvSpPr>
        <p:spPr>
          <a:xfrm>
            <a:off x="2479073" y="5116918"/>
            <a:ext cx="93518" cy="93518"/>
          </a:xfrm>
          <a:prstGeom prst="ellipse">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6"/>
          </a:p>
        </p:txBody>
      </p:sp>
      <p:sp>
        <p:nvSpPr>
          <p:cNvPr id="185" name="Oval 184">
            <a:extLst>
              <a:ext uri="{FF2B5EF4-FFF2-40B4-BE49-F238E27FC236}">
                <a16:creationId xmlns:a16="http://schemas.microsoft.com/office/drawing/2014/main" id="{5EBA2F52-02DD-4301-824E-AE9B8BE959B4}"/>
              </a:ext>
            </a:extLst>
          </p:cNvPr>
          <p:cNvSpPr/>
          <p:nvPr/>
        </p:nvSpPr>
        <p:spPr>
          <a:xfrm>
            <a:off x="8355060" y="4486889"/>
            <a:ext cx="93518" cy="93518"/>
          </a:xfrm>
          <a:prstGeom prst="ellipse">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6"/>
          </a:p>
        </p:txBody>
      </p:sp>
      <p:sp>
        <p:nvSpPr>
          <p:cNvPr id="216" name="TextBox 215">
            <a:extLst>
              <a:ext uri="{FF2B5EF4-FFF2-40B4-BE49-F238E27FC236}">
                <a16:creationId xmlns:a16="http://schemas.microsoft.com/office/drawing/2014/main" id="{E5609A18-1484-4D78-849E-CDAA22B6270F}"/>
              </a:ext>
            </a:extLst>
          </p:cNvPr>
          <p:cNvSpPr txBox="1"/>
          <p:nvPr/>
        </p:nvSpPr>
        <p:spPr>
          <a:xfrm>
            <a:off x="5425601" y="5986633"/>
            <a:ext cx="2172839" cy="197298"/>
          </a:xfrm>
          <a:prstGeom prst="rect">
            <a:avLst/>
          </a:prstGeom>
          <a:noFill/>
          <a:ln w="9525">
            <a:noFill/>
          </a:ln>
        </p:spPr>
        <p:txBody>
          <a:bodyPr wrap="square" rtlCol="0">
            <a:spAutoFit/>
          </a:bodyPr>
          <a:lstStyle>
            <a:defPPr>
              <a:defRPr lang="en-US"/>
            </a:defPPr>
            <a:lvl1pPr algn="ctr">
              <a:defRPr sz="1000">
                <a:latin typeface="Arial" panose="020B0604020202020204" pitchFamily="34" charset="0"/>
                <a:cs typeface="Arial" panose="020B0604020202020204" pitchFamily="34" charset="0"/>
              </a:defRPr>
            </a:lvl1pPr>
          </a:lstStyle>
          <a:p>
            <a:r>
              <a:rPr lang="en-US" sz="682" b="1">
                <a:solidFill>
                  <a:srgbClr val="0070C0"/>
                </a:solidFill>
              </a:rPr>
              <a:t>NEW COLLECTOR GALLERY</a:t>
            </a:r>
          </a:p>
        </p:txBody>
      </p:sp>
      <p:cxnSp>
        <p:nvCxnSpPr>
          <p:cNvPr id="218" name="Straight Arrow Connector 217">
            <a:extLst>
              <a:ext uri="{FF2B5EF4-FFF2-40B4-BE49-F238E27FC236}">
                <a16:creationId xmlns:a16="http://schemas.microsoft.com/office/drawing/2014/main" id="{D3B02377-2E57-4DDC-B2D6-AB8D08EC5696}"/>
              </a:ext>
            </a:extLst>
          </p:cNvPr>
          <p:cNvCxnSpPr>
            <a:cxnSpLocks/>
          </p:cNvCxnSpPr>
          <p:nvPr/>
        </p:nvCxnSpPr>
        <p:spPr>
          <a:xfrm flipH="1" flipV="1">
            <a:off x="2200940" y="5988922"/>
            <a:ext cx="145342" cy="106073"/>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19" name="TextBox 218">
            <a:extLst>
              <a:ext uri="{FF2B5EF4-FFF2-40B4-BE49-F238E27FC236}">
                <a16:creationId xmlns:a16="http://schemas.microsoft.com/office/drawing/2014/main" id="{5BD61E98-11CD-484F-8B75-0419E4B1AFB9}"/>
              </a:ext>
            </a:extLst>
          </p:cNvPr>
          <p:cNvSpPr txBox="1"/>
          <p:nvPr/>
        </p:nvSpPr>
        <p:spPr>
          <a:xfrm>
            <a:off x="6405883" y="5766784"/>
            <a:ext cx="720826" cy="165751"/>
          </a:xfrm>
          <a:prstGeom prst="rect">
            <a:avLst/>
          </a:prstGeom>
          <a:noFill/>
          <a:ln w="9525">
            <a:noFill/>
          </a:ln>
        </p:spPr>
        <p:txBody>
          <a:bodyPr wrap="square" rtlCol="0">
            <a:spAutoFit/>
          </a:bodyPr>
          <a:lstStyle>
            <a:defPPr>
              <a:defRPr lang="en-US"/>
            </a:defPPr>
            <a:lvl1pPr algn="ctr">
              <a:defRPr sz="1000">
                <a:latin typeface="Arial" panose="020B0604020202020204" pitchFamily="34" charset="0"/>
                <a:cs typeface="Arial" panose="020B0604020202020204" pitchFamily="34" charset="0"/>
              </a:defRPr>
            </a:lvl1pPr>
          </a:lstStyle>
          <a:p>
            <a:r>
              <a:rPr lang="en-US" sz="477">
                <a:solidFill>
                  <a:schemeClr val="bg1">
                    <a:lumMod val="65000"/>
                  </a:schemeClr>
                </a:solidFill>
              </a:rPr>
              <a:t>0</a:t>
            </a:r>
            <a:r>
              <a:rPr lang="en-US" sz="477" b="1">
                <a:solidFill>
                  <a:schemeClr val="bg1">
                    <a:lumMod val="65000"/>
                  </a:schemeClr>
                </a:solidFill>
              </a:rPr>
              <a:t>.</a:t>
            </a:r>
            <a:r>
              <a:rPr lang="en-US" sz="477">
                <a:solidFill>
                  <a:schemeClr val="bg1">
                    <a:lumMod val="65000"/>
                  </a:schemeClr>
                </a:solidFill>
              </a:rPr>
              <a:t>75% SLOPE</a:t>
            </a:r>
          </a:p>
        </p:txBody>
      </p:sp>
      <p:cxnSp>
        <p:nvCxnSpPr>
          <p:cNvPr id="220" name="Straight Connector 219">
            <a:extLst>
              <a:ext uri="{FF2B5EF4-FFF2-40B4-BE49-F238E27FC236}">
                <a16:creationId xmlns:a16="http://schemas.microsoft.com/office/drawing/2014/main" id="{0E18CDB1-9353-4F81-ACFC-B537DB16CD68}"/>
              </a:ext>
            </a:extLst>
          </p:cNvPr>
          <p:cNvCxnSpPr/>
          <p:nvPr/>
        </p:nvCxnSpPr>
        <p:spPr>
          <a:xfrm flipH="1">
            <a:off x="8612477" y="6073131"/>
            <a:ext cx="0" cy="168333"/>
          </a:xfrm>
          <a:prstGeom prst="line">
            <a:avLst/>
          </a:prstGeom>
          <a:noFill/>
          <a:ln w="31750" cmpd="sng">
            <a:solidFill>
              <a:srgbClr val="0070C0"/>
            </a:solidFill>
            <a:prstDash val="solid"/>
            <a:extLst>
              <a:ext uri="{C807C97D-BFC1-408E-A445-0C87EB9F89A2}">
                <ask:lineSketchStyleProps xmlns:ask="http://schemas.microsoft.com/office/drawing/2018/sketchyshapes" sd="1219033472">
                  <a:custGeom>
                    <a:avLst/>
                    <a:gdLst>
                      <a:gd name="connsiteX0" fmla="*/ 406400 w 406400"/>
                      <a:gd name="connsiteY0" fmla="*/ 5036457 h 5036457"/>
                      <a:gd name="connsiteX1" fmla="*/ 130628 w 406400"/>
                      <a:gd name="connsiteY1" fmla="*/ 4107543 h 5036457"/>
                      <a:gd name="connsiteX2" fmla="*/ 0 w 406400"/>
                      <a:gd name="connsiteY2" fmla="*/ 3222172 h 5036457"/>
                      <a:gd name="connsiteX3" fmla="*/ 14514 w 406400"/>
                      <a:gd name="connsiteY3" fmla="*/ 2438400 h 5036457"/>
                      <a:gd name="connsiteX4" fmla="*/ 29028 w 406400"/>
                      <a:gd name="connsiteY4" fmla="*/ 1567543 h 5036457"/>
                      <a:gd name="connsiteX5" fmla="*/ 188685 w 406400"/>
                      <a:gd name="connsiteY5" fmla="*/ 769257 h 5036457"/>
                      <a:gd name="connsiteX6" fmla="*/ 391885 w 406400"/>
                      <a:gd name="connsiteY6" fmla="*/ 0 h 503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5036457" extrusionOk="0">
                        <a:moveTo>
                          <a:pt x="406400" y="5036457"/>
                        </a:moveTo>
                        <a:cubicBezTo>
                          <a:pt x="366692" y="4710041"/>
                          <a:pt x="228007" y="4380961"/>
                          <a:pt x="130628" y="4107543"/>
                        </a:cubicBezTo>
                        <a:cubicBezTo>
                          <a:pt x="118334" y="3759691"/>
                          <a:pt x="90898" y="3524134"/>
                          <a:pt x="0" y="3222172"/>
                        </a:cubicBezTo>
                        <a:cubicBezTo>
                          <a:pt x="-39178" y="3064241"/>
                          <a:pt x="56634" y="2823332"/>
                          <a:pt x="14514" y="2438400"/>
                        </a:cubicBezTo>
                        <a:cubicBezTo>
                          <a:pt x="-28253" y="2043298"/>
                          <a:pt x="84175" y="1863921"/>
                          <a:pt x="29028" y="1567543"/>
                        </a:cubicBezTo>
                        <a:cubicBezTo>
                          <a:pt x="87319" y="1326527"/>
                          <a:pt x="86107" y="1094698"/>
                          <a:pt x="188685" y="769257"/>
                        </a:cubicBezTo>
                        <a:cubicBezTo>
                          <a:pt x="267357" y="668859"/>
                          <a:pt x="271200" y="179893"/>
                          <a:pt x="391885" y="0"/>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221" name="Straight Connector 220">
            <a:extLst>
              <a:ext uri="{FF2B5EF4-FFF2-40B4-BE49-F238E27FC236}">
                <a16:creationId xmlns:a16="http://schemas.microsoft.com/office/drawing/2014/main" id="{C1F40ABE-8CC8-45C1-B5C6-F7D3119F5FF1}"/>
              </a:ext>
            </a:extLst>
          </p:cNvPr>
          <p:cNvCxnSpPr/>
          <p:nvPr/>
        </p:nvCxnSpPr>
        <p:spPr>
          <a:xfrm flipH="1">
            <a:off x="2550943" y="5794345"/>
            <a:ext cx="0" cy="124691"/>
          </a:xfrm>
          <a:prstGeom prst="line">
            <a:avLst/>
          </a:prstGeom>
          <a:noFill/>
          <a:ln w="31750" cmpd="sng">
            <a:solidFill>
              <a:srgbClr val="0070C0"/>
            </a:solidFill>
            <a:prstDash val="solid"/>
            <a:extLst>
              <a:ext uri="{C807C97D-BFC1-408E-A445-0C87EB9F89A2}">
                <ask:lineSketchStyleProps xmlns:ask="http://schemas.microsoft.com/office/drawing/2018/sketchyshapes" sd="1219033472">
                  <a:custGeom>
                    <a:avLst/>
                    <a:gdLst>
                      <a:gd name="connsiteX0" fmla="*/ 406400 w 406400"/>
                      <a:gd name="connsiteY0" fmla="*/ 5036457 h 5036457"/>
                      <a:gd name="connsiteX1" fmla="*/ 130628 w 406400"/>
                      <a:gd name="connsiteY1" fmla="*/ 4107543 h 5036457"/>
                      <a:gd name="connsiteX2" fmla="*/ 0 w 406400"/>
                      <a:gd name="connsiteY2" fmla="*/ 3222172 h 5036457"/>
                      <a:gd name="connsiteX3" fmla="*/ 14514 w 406400"/>
                      <a:gd name="connsiteY3" fmla="*/ 2438400 h 5036457"/>
                      <a:gd name="connsiteX4" fmla="*/ 29028 w 406400"/>
                      <a:gd name="connsiteY4" fmla="*/ 1567543 h 5036457"/>
                      <a:gd name="connsiteX5" fmla="*/ 188685 w 406400"/>
                      <a:gd name="connsiteY5" fmla="*/ 769257 h 5036457"/>
                      <a:gd name="connsiteX6" fmla="*/ 391885 w 406400"/>
                      <a:gd name="connsiteY6" fmla="*/ 0 h 503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5036457" extrusionOk="0">
                        <a:moveTo>
                          <a:pt x="406400" y="5036457"/>
                        </a:moveTo>
                        <a:cubicBezTo>
                          <a:pt x="366692" y="4710041"/>
                          <a:pt x="228007" y="4380961"/>
                          <a:pt x="130628" y="4107543"/>
                        </a:cubicBezTo>
                        <a:cubicBezTo>
                          <a:pt x="118334" y="3759691"/>
                          <a:pt x="90898" y="3524134"/>
                          <a:pt x="0" y="3222172"/>
                        </a:cubicBezTo>
                        <a:cubicBezTo>
                          <a:pt x="-39178" y="3064241"/>
                          <a:pt x="56634" y="2823332"/>
                          <a:pt x="14514" y="2438400"/>
                        </a:cubicBezTo>
                        <a:cubicBezTo>
                          <a:pt x="-28253" y="2043298"/>
                          <a:pt x="84175" y="1863921"/>
                          <a:pt x="29028" y="1567543"/>
                        </a:cubicBezTo>
                        <a:cubicBezTo>
                          <a:pt x="87319" y="1326527"/>
                          <a:pt x="86107" y="1094698"/>
                          <a:pt x="188685" y="769257"/>
                        </a:cubicBezTo>
                        <a:cubicBezTo>
                          <a:pt x="267357" y="668859"/>
                          <a:pt x="271200" y="179893"/>
                          <a:pt x="391885" y="0"/>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229" name="Straight Connector 228">
            <a:extLst>
              <a:ext uri="{FF2B5EF4-FFF2-40B4-BE49-F238E27FC236}">
                <a16:creationId xmlns:a16="http://schemas.microsoft.com/office/drawing/2014/main" id="{215C441F-A323-403D-961E-10862231CCAC}"/>
              </a:ext>
            </a:extLst>
          </p:cNvPr>
          <p:cNvCxnSpPr/>
          <p:nvPr/>
        </p:nvCxnSpPr>
        <p:spPr>
          <a:xfrm flipH="1">
            <a:off x="7869336" y="6088360"/>
            <a:ext cx="498764" cy="0"/>
          </a:xfrm>
          <a:prstGeom prst="line">
            <a:avLst/>
          </a:prstGeom>
          <a:noFill/>
          <a:ln w="31750" cmpd="sng">
            <a:solidFill>
              <a:srgbClr val="0070C0"/>
            </a:solidFill>
            <a:prstDash val="solid"/>
            <a:extLst>
              <a:ext uri="{C807C97D-BFC1-408E-A445-0C87EB9F89A2}">
                <ask:lineSketchStyleProps xmlns:ask="http://schemas.microsoft.com/office/drawing/2018/sketchyshapes" sd="1219033472">
                  <a:custGeom>
                    <a:avLst/>
                    <a:gdLst>
                      <a:gd name="connsiteX0" fmla="*/ 406400 w 406400"/>
                      <a:gd name="connsiteY0" fmla="*/ 5036457 h 5036457"/>
                      <a:gd name="connsiteX1" fmla="*/ 130628 w 406400"/>
                      <a:gd name="connsiteY1" fmla="*/ 4107543 h 5036457"/>
                      <a:gd name="connsiteX2" fmla="*/ 0 w 406400"/>
                      <a:gd name="connsiteY2" fmla="*/ 3222172 h 5036457"/>
                      <a:gd name="connsiteX3" fmla="*/ 14514 w 406400"/>
                      <a:gd name="connsiteY3" fmla="*/ 2438400 h 5036457"/>
                      <a:gd name="connsiteX4" fmla="*/ 29028 w 406400"/>
                      <a:gd name="connsiteY4" fmla="*/ 1567543 h 5036457"/>
                      <a:gd name="connsiteX5" fmla="*/ 188685 w 406400"/>
                      <a:gd name="connsiteY5" fmla="*/ 769257 h 5036457"/>
                      <a:gd name="connsiteX6" fmla="*/ 391885 w 406400"/>
                      <a:gd name="connsiteY6" fmla="*/ 0 h 503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5036457" extrusionOk="0">
                        <a:moveTo>
                          <a:pt x="406400" y="5036457"/>
                        </a:moveTo>
                        <a:cubicBezTo>
                          <a:pt x="366692" y="4710041"/>
                          <a:pt x="228007" y="4380961"/>
                          <a:pt x="130628" y="4107543"/>
                        </a:cubicBezTo>
                        <a:cubicBezTo>
                          <a:pt x="118334" y="3759691"/>
                          <a:pt x="90898" y="3524134"/>
                          <a:pt x="0" y="3222172"/>
                        </a:cubicBezTo>
                        <a:cubicBezTo>
                          <a:pt x="-39178" y="3064241"/>
                          <a:pt x="56634" y="2823332"/>
                          <a:pt x="14514" y="2438400"/>
                        </a:cubicBezTo>
                        <a:cubicBezTo>
                          <a:pt x="-28253" y="2043298"/>
                          <a:pt x="84175" y="1863921"/>
                          <a:pt x="29028" y="1567543"/>
                        </a:cubicBezTo>
                        <a:cubicBezTo>
                          <a:pt x="87319" y="1326527"/>
                          <a:pt x="86107" y="1094698"/>
                          <a:pt x="188685" y="769257"/>
                        </a:cubicBezTo>
                        <a:cubicBezTo>
                          <a:pt x="267357" y="668859"/>
                          <a:pt x="271200" y="179893"/>
                          <a:pt x="391885" y="0"/>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230" name="Straight Connector 229">
            <a:extLst>
              <a:ext uri="{FF2B5EF4-FFF2-40B4-BE49-F238E27FC236}">
                <a16:creationId xmlns:a16="http://schemas.microsoft.com/office/drawing/2014/main" id="{FECD9A0D-971B-4A9B-BB58-A8E73223C74B}"/>
              </a:ext>
            </a:extLst>
          </p:cNvPr>
          <p:cNvCxnSpPr/>
          <p:nvPr/>
        </p:nvCxnSpPr>
        <p:spPr>
          <a:xfrm flipH="1">
            <a:off x="8361218" y="6019444"/>
            <a:ext cx="0" cy="68580"/>
          </a:xfrm>
          <a:prstGeom prst="line">
            <a:avLst/>
          </a:prstGeom>
          <a:noFill/>
          <a:ln w="31750" cmpd="sng">
            <a:solidFill>
              <a:srgbClr val="0070C0"/>
            </a:solidFill>
            <a:prstDash val="solid"/>
            <a:extLst>
              <a:ext uri="{C807C97D-BFC1-408E-A445-0C87EB9F89A2}">
                <ask:lineSketchStyleProps xmlns:ask="http://schemas.microsoft.com/office/drawing/2018/sketchyshapes" sd="1219033472">
                  <a:custGeom>
                    <a:avLst/>
                    <a:gdLst>
                      <a:gd name="connsiteX0" fmla="*/ 406400 w 406400"/>
                      <a:gd name="connsiteY0" fmla="*/ 5036457 h 5036457"/>
                      <a:gd name="connsiteX1" fmla="*/ 130628 w 406400"/>
                      <a:gd name="connsiteY1" fmla="*/ 4107543 h 5036457"/>
                      <a:gd name="connsiteX2" fmla="*/ 0 w 406400"/>
                      <a:gd name="connsiteY2" fmla="*/ 3222172 h 5036457"/>
                      <a:gd name="connsiteX3" fmla="*/ 14514 w 406400"/>
                      <a:gd name="connsiteY3" fmla="*/ 2438400 h 5036457"/>
                      <a:gd name="connsiteX4" fmla="*/ 29028 w 406400"/>
                      <a:gd name="connsiteY4" fmla="*/ 1567543 h 5036457"/>
                      <a:gd name="connsiteX5" fmla="*/ 188685 w 406400"/>
                      <a:gd name="connsiteY5" fmla="*/ 769257 h 5036457"/>
                      <a:gd name="connsiteX6" fmla="*/ 391885 w 406400"/>
                      <a:gd name="connsiteY6" fmla="*/ 0 h 503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5036457" extrusionOk="0">
                        <a:moveTo>
                          <a:pt x="406400" y="5036457"/>
                        </a:moveTo>
                        <a:cubicBezTo>
                          <a:pt x="366692" y="4710041"/>
                          <a:pt x="228007" y="4380961"/>
                          <a:pt x="130628" y="4107543"/>
                        </a:cubicBezTo>
                        <a:cubicBezTo>
                          <a:pt x="118334" y="3759691"/>
                          <a:pt x="90898" y="3524134"/>
                          <a:pt x="0" y="3222172"/>
                        </a:cubicBezTo>
                        <a:cubicBezTo>
                          <a:pt x="-39178" y="3064241"/>
                          <a:pt x="56634" y="2823332"/>
                          <a:pt x="14514" y="2438400"/>
                        </a:cubicBezTo>
                        <a:cubicBezTo>
                          <a:pt x="-28253" y="2043298"/>
                          <a:pt x="84175" y="1863921"/>
                          <a:pt x="29028" y="1567543"/>
                        </a:cubicBezTo>
                        <a:cubicBezTo>
                          <a:pt x="87319" y="1326527"/>
                          <a:pt x="86107" y="1094698"/>
                          <a:pt x="188685" y="769257"/>
                        </a:cubicBezTo>
                        <a:cubicBezTo>
                          <a:pt x="267357" y="668859"/>
                          <a:pt x="271200" y="179893"/>
                          <a:pt x="391885" y="0"/>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231" name="Straight Connector 230">
            <a:extLst>
              <a:ext uri="{FF2B5EF4-FFF2-40B4-BE49-F238E27FC236}">
                <a16:creationId xmlns:a16="http://schemas.microsoft.com/office/drawing/2014/main" id="{B7D50683-6AB3-4078-BB03-F1D619284442}"/>
              </a:ext>
            </a:extLst>
          </p:cNvPr>
          <p:cNvCxnSpPr>
            <a:cxnSpLocks/>
          </p:cNvCxnSpPr>
          <p:nvPr/>
        </p:nvCxnSpPr>
        <p:spPr>
          <a:xfrm>
            <a:off x="2540949" y="5912098"/>
            <a:ext cx="4612818" cy="29674"/>
          </a:xfrm>
          <a:prstGeom prst="line">
            <a:avLst/>
          </a:prstGeom>
          <a:noFill/>
          <a:ln w="31750" cmpd="sng">
            <a:solidFill>
              <a:srgbClr val="0070C0"/>
            </a:solidFill>
            <a:prstDash val="solid"/>
            <a:extLst>
              <a:ext uri="{C807C97D-BFC1-408E-A445-0C87EB9F89A2}">
                <ask:lineSketchStyleProps xmlns:ask="http://schemas.microsoft.com/office/drawing/2018/sketchyshapes" sd="1219033472">
                  <a:custGeom>
                    <a:avLst/>
                    <a:gdLst>
                      <a:gd name="connsiteX0" fmla="*/ 406400 w 406400"/>
                      <a:gd name="connsiteY0" fmla="*/ 5036457 h 5036457"/>
                      <a:gd name="connsiteX1" fmla="*/ 130628 w 406400"/>
                      <a:gd name="connsiteY1" fmla="*/ 4107543 h 5036457"/>
                      <a:gd name="connsiteX2" fmla="*/ 0 w 406400"/>
                      <a:gd name="connsiteY2" fmla="*/ 3222172 h 5036457"/>
                      <a:gd name="connsiteX3" fmla="*/ 14514 w 406400"/>
                      <a:gd name="connsiteY3" fmla="*/ 2438400 h 5036457"/>
                      <a:gd name="connsiteX4" fmla="*/ 29028 w 406400"/>
                      <a:gd name="connsiteY4" fmla="*/ 1567543 h 5036457"/>
                      <a:gd name="connsiteX5" fmla="*/ 188685 w 406400"/>
                      <a:gd name="connsiteY5" fmla="*/ 769257 h 5036457"/>
                      <a:gd name="connsiteX6" fmla="*/ 391885 w 406400"/>
                      <a:gd name="connsiteY6" fmla="*/ 0 h 503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5036457" extrusionOk="0">
                        <a:moveTo>
                          <a:pt x="406400" y="5036457"/>
                        </a:moveTo>
                        <a:cubicBezTo>
                          <a:pt x="366692" y="4710041"/>
                          <a:pt x="228007" y="4380961"/>
                          <a:pt x="130628" y="4107543"/>
                        </a:cubicBezTo>
                        <a:cubicBezTo>
                          <a:pt x="118334" y="3759691"/>
                          <a:pt x="90898" y="3524134"/>
                          <a:pt x="0" y="3222172"/>
                        </a:cubicBezTo>
                        <a:cubicBezTo>
                          <a:pt x="-39178" y="3064241"/>
                          <a:pt x="56634" y="2823332"/>
                          <a:pt x="14514" y="2438400"/>
                        </a:cubicBezTo>
                        <a:cubicBezTo>
                          <a:pt x="-28253" y="2043298"/>
                          <a:pt x="84175" y="1863921"/>
                          <a:pt x="29028" y="1567543"/>
                        </a:cubicBezTo>
                        <a:cubicBezTo>
                          <a:pt x="87319" y="1326527"/>
                          <a:pt x="86107" y="1094698"/>
                          <a:pt x="188685" y="769257"/>
                        </a:cubicBezTo>
                        <a:cubicBezTo>
                          <a:pt x="267357" y="668859"/>
                          <a:pt x="271200" y="179893"/>
                          <a:pt x="391885" y="0"/>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232" name="Straight Connector 231">
            <a:extLst>
              <a:ext uri="{FF2B5EF4-FFF2-40B4-BE49-F238E27FC236}">
                <a16:creationId xmlns:a16="http://schemas.microsoft.com/office/drawing/2014/main" id="{93F27CAE-3F25-464A-A79D-D48449C92EC5}"/>
              </a:ext>
            </a:extLst>
          </p:cNvPr>
          <p:cNvCxnSpPr>
            <a:cxnSpLocks/>
          </p:cNvCxnSpPr>
          <p:nvPr/>
        </p:nvCxnSpPr>
        <p:spPr>
          <a:xfrm flipH="1" flipV="1">
            <a:off x="7153766" y="5941976"/>
            <a:ext cx="715570" cy="145606"/>
          </a:xfrm>
          <a:prstGeom prst="line">
            <a:avLst/>
          </a:prstGeom>
          <a:noFill/>
          <a:ln w="31750" cmpd="sng">
            <a:solidFill>
              <a:srgbClr val="0070C0"/>
            </a:solidFill>
            <a:prstDash val="solid"/>
            <a:extLst>
              <a:ext uri="{C807C97D-BFC1-408E-A445-0C87EB9F89A2}">
                <ask:lineSketchStyleProps xmlns:ask="http://schemas.microsoft.com/office/drawing/2018/sketchyshapes" sd="1219033472">
                  <a:custGeom>
                    <a:avLst/>
                    <a:gdLst>
                      <a:gd name="connsiteX0" fmla="*/ 406400 w 406400"/>
                      <a:gd name="connsiteY0" fmla="*/ 5036457 h 5036457"/>
                      <a:gd name="connsiteX1" fmla="*/ 130628 w 406400"/>
                      <a:gd name="connsiteY1" fmla="*/ 4107543 h 5036457"/>
                      <a:gd name="connsiteX2" fmla="*/ 0 w 406400"/>
                      <a:gd name="connsiteY2" fmla="*/ 3222172 h 5036457"/>
                      <a:gd name="connsiteX3" fmla="*/ 14514 w 406400"/>
                      <a:gd name="connsiteY3" fmla="*/ 2438400 h 5036457"/>
                      <a:gd name="connsiteX4" fmla="*/ 29028 w 406400"/>
                      <a:gd name="connsiteY4" fmla="*/ 1567543 h 5036457"/>
                      <a:gd name="connsiteX5" fmla="*/ 188685 w 406400"/>
                      <a:gd name="connsiteY5" fmla="*/ 769257 h 5036457"/>
                      <a:gd name="connsiteX6" fmla="*/ 391885 w 406400"/>
                      <a:gd name="connsiteY6" fmla="*/ 0 h 503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5036457" extrusionOk="0">
                        <a:moveTo>
                          <a:pt x="406400" y="5036457"/>
                        </a:moveTo>
                        <a:cubicBezTo>
                          <a:pt x="366692" y="4710041"/>
                          <a:pt x="228007" y="4380961"/>
                          <a:pt x="130628" y="4107543"/>
                        </a:cubicBezTo>
                        <a:cubicBezTo>
                          <a:pt x="118334" y="3759691"/>
                          <a:pt x="90898" y="3524134"/>
                          <a:pt x="0" y="3222172"/>
                        </a:cubicBezTo>
                        <a:cubicBezTo>
                          <a:pt x="-39178" y="3064241"/>
                          <a:pt x="56634" y="2823332"/>
                          <a:pt x="14514" y="2438400"/>
                        </a:cubicBezTo>
                        <a:cubicBezTo>
                          <a:pt x="-28253" y="2043298"/>
                          <a:pt x="84175" y="1863921"/>
                          <a:pt x="29028" y="1567543"/>
                        </a:cubicBezTo>
                        <a:cubicBezTo>
                          <a:pt x="87319" y="1326527"/>
                          <a:pt x="86107" y="1094698"/>
                          <a:pt x="188685" y="769257"/>
                        </a:cubicBezTo>
                        <a:cubicBezTo>
                          <a:pt x="267357" y="668859"/>
                          <a:pt x="271200" y="179893"/>
                          <a:pt x="391885" y="0"/>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sp>
        <p:nvSpPr>
          <p:cNvPr id="238" name="TextBox 237">
            <a:extLst>
              <a:ext uri="{FF2B5EF4-FFF2-40B4-BE49-F238E27FC236}">
                <a16:creationId xmlns:a16="http://schemas.microsoft.com/office/drawing/2014/main" id="{E30137AF-037E-458A-B0F6-3F25C404ABF2}"/>
              </a:ext>
            </a:extLst>
          </p:cNvPr>
          <p:cNvSpPr txBox="1"/>
          <p:nvPr/>
        </p:nvSpPr>
        <p:spPr>
          <a:xfrm>
            <a:off x="6348733" y="4632176"/>
            <a:ext cx="2284697" cy="197298"/>
          </a:xfrm>
          <a:prstGeom prst="rect">
            <a:avLst/>
          </a:prstGeom>
          <a:noFill/>
          <a:ln w="9525">
            <a:noFill/>
          </a:ln>
        </p:spPr>
        <p:txBody>
          <a:bodyPr wrap="square" rtlCol="0">
            <a:spAutoFit/>
          </a:bodyPr>
          <a:lstStyle>
            <a:defPPr>
              <a:defRPr lang="en-US"/>
            </a:defPPr>
            <a:lvl1pPr algn="ctr">
              <a:defRPr sz="1000">
                <a:latin typeface="Arial" panose="020B0604020202020204" pitchFamily="34" charset="0"/>
                <a:cs typeface="Arial" panose="020B0604020202020204" pitchFamily="34" charset="0"/>
              </a:defRPr>
            </a:lvl1pPr>
          </a:lstStyle>
          <a:p>
            <a:r>
              <a:rPr lang="en-US" sz="682" b="1">
                <a:solidFill>
                  <a:srgbClr val="0070C0"/>
                </a:solidFill>
                <a:highlight>
                  <a:srgbClr val="FEF9F1"/>
                </a:highlight>
              </a:rPr>
              <a:t>NEW COLLECTOR GALLERY</a:t>
            </a:r>
          </a:p>
        </p:txBody>
      </p:sp>
      <p:sp>
        <p:nvSpPr>
          <p:cNvPr id="239" name="TextBox 238">
            <a:extLst>
              <a:ext uri="{FF2B5EF4-FFF2-40B4-BE49-F238E27FC236}">
                <a16:creationId xmlns:a16="http://schemas.microsoft.com/office/drawing/2014/main" id="{C324470B-A956-495E-8A0A-67567A3777E3}"/>
              </a:ext>
            </a:extLst>
          </p:cNvPr>
          <p:cNvSpPr txBox="1"/>
          <p:nvPr/>
        </p:nvSpPr>
        <p:spPr>
          <a:xfrm>
            <a:off x="6897819" y="3643633"/>
            <a:ext cx="839144" cy="462884"/>
          </a:xfrm>
          <a:prstGeom prst="rect">
            <a:avLst/>
          </a:prstGeom>
          <a:noFill/>
          <a:ln w="9525">
            <a:noFill/>
          </a:ln>
        </p:spPr>
        <p:txBody>
          <a:bodyPr wrap="square" rtlCol="0">
            <a:spAutoFit/>
          </a:bodyPr>
          <a:lstStyle>
            <a:defPPr>
              <a:defRPr lang="en-US"/>
            </a:defPPr>
            <a:lvl1pPr algn="ctr">
              <a:defRPr sz="1000">
                <a:latin typeface="Arial" panose="020B0604020202020204" pitchFamily="34" charset="0"/>
                <a:cs typeface="Arial" panose="020B0604020202020204" pitchFamily="34" charset="0"/>
              </a:defRPr>
            </a:lvl1pPr>
          </a:lstStyle>
          <a:p>
            <a:pPr>
              <a:lnSpc>
                <a:spcPts val="955"/>
              </a:lnSpc>
            </a:pPr>
            <a:r>
              <a:rPr lang="en-US" sz="614" b="1">
                <a:solidFill>
                  <a:schemeClr val="bg1">
                    <a:lumMod val="50000"/>
                    <a:alpha val="70000"/>
                  </a:schemeClr>
                </a:solidFill>
                <a:highlight>
                  <a:srgbClr val="FEF9F1"/>
                </a:highlight>
              </a:rPr>
              <a:t>ABANDON</a:t>
            </a:r>
            <a:br>
              <a:rPr lang="en-US" sz="614" b="1">
                <a:solidFill>
                  <a:schemeClr val="bg1">
                    <a:lumMod val="50000"/>
                    <a:alpha val="70000"/>
                  </a:schemeClr>
                </a:solidFill>
                <a:highlight>
                  <a:srgbClr val="FEF9F1"/>
                </a:highlight>
              </a:rPr>
            </a:br>
            <a:r>
              <a:rPr lang="en-US" sz="614" b="1">
                <a:solidFill>
                  <a:schemeClr val="bg1">
                    <a:lumMod val="50000"/>
                    <a:alpha val="70000"/>
                  </a:schemeClr>
                </a:solidFill>
                <a:highlight>
                  <a:srgbClr val="FEF9F1"/>
                </a:highlight>
              </a:rPr>
              <a:t>EXISTING DRAINS</a:t>
            </a:r>
          </a:p>
        </p:txBody>
      </p:sp>
      <p:sp>
        <p:nvSpPr>
          <p:cNvPr id="240" name="TextBox 239">
            <a:extLst>
              <a:ext uri="{FF2B5EF4-FFF2-40B4-BE49-F238E27FC236}">
                <a16:creationId xmlns:a16="http://schemas.microsoft.com/office/drawing/2014/main" id="{7F7BB65F-58D3-4D4D-AFC5-B70E7A64DCD1}"/>
              </a:ext>
            </a:extLst>
          </p:cNvPr>
          <p:cNvSpPr txBox="1"/>
          <p:nvPr/>
        </p:nvSpPr>
        <p:spPr>
          <a:xfrm>
            <a:off x="4623831" y="3684714"/>
            <a:ext cx="943407" cy="361637"/>
          </a:xfrm>
          <a:prstGeom prst="rect">
            <a:avLst/>
          </a:prstGeom>
          <a:noFill/>
          <a:ln w="9525">
            <a:noFill/>
          </a:ln>
        </p:spPr>
        <p:txBody>
          <a:bodyPr wrap="square" rtlCol="0">
            <a:spAutoFit/>
          </a:bodyPr>
          <a:lstStyle>
            <a:defPPr>
              <a:defRPr lang="en-US"/>
            </a:defPPr>
            <a:lvl1pPr algn="ctr">
              <a:defRPr sz="1000">
                <a:latin typeface="Arial" panose="020B0604020202020204" pitchFamily="34" charset="0"/>
                <a:cs typeface="Arial" panose="020B0604020202020204" pitchFamily="34" charset="0"/>
              </a:defRPr>
            </a:lvl1pPr>
          </a:lstStyle>
          <a:p>
            <a:pPr>
              <a:lnSpc>
                <a:spcPts val="682"/>
              </a:lnSpc>
            </a:pPr>
            <a:r>
              <a:rPr lang="en-US" sz="682" b="1">
                <a:solidFill>
                  <a:srgbClr val="0070C0"/>
                </a:solidFill>
                <a:highlight>
                  <a:srgbClr val="FEF9F1"/>
                </a:highlight>
              </a:rPr>
              <a:t>NEW</a:t>
            </a:r>
          </a:p>
          <a:p>
            <a:pPr>
              <a:lnSpc>
                <a:spcPts val="682"/>
              </a:lnSpc>
            </a:pPr>
            <a:r>
              <a:rPr lang="en-US" sz="682" b="1">
                <a:solidFill>
                  <a:srgbClr val="0070C0"/>
                </a:solidFill>
                <a:highlight>
                  <a:srgbClr val="FEF9F1"/>
                </a:highlight>
              </a:rPr>
              <a:t>LATERAL</a:t>
            </a:r>
          </a:p>
          <a:p>
            <a:pPr>
              <a:lnSpc>
                <a:spcPts val="682"/>
              </a:lnSpc>
            </a:pPr>
            <a:r>
              <a:rPr lang="en-US" sz="682" b="1">
                <a:solidFill>
                  <a:srgbClr val="0070C0"/>
                </a:solidFill>
                <a:highlight>
                  <a:srgbClr val="FEF9F1"/>
                </a:highlight>
              </a:rPr>
              <a:t>DRAINS</a:t>
            </a:r>
          </a:p>
        </p:txBody>
      </p:sp>
      <p:cxnSp>
        <p:nvCxnSpPr>
          <p:cNvPr id="241" name="Straight Connector 240">
            <a:extLst>
              <a:ext uri="{FF2B5EF4-FFF2-40B4-BE49-F238E27FC236}">
                <a16:creationId xmlns:a16="http://schemas.microsoft.com/office/drawing/2014/main" id="{DDAF819C-2B71-449D-B3DF-E9D00EC9ABAD}"/>
              </a:ext>
            </a:extLst>
          </p:cNvPr>
          <p:cNvCxnSpPr>
            <a:cxnSpLocks/>
          </p:cNvCxnSpPr>
          <p:nvPr/>
        </p:nvCxnSpPr>
        <p:spPr>
          <a:xfrm flipV="1">
            <a:off x="2813271" y="1748671"/>
            <a:ext cx="0" cy="3352493"/>
          </a:xfrm>
          <a:prstGeom prst="line">
            <a:avLst/>
          </a:prstGeom>
          <a:noFill/>
          <a:ln w="31750" cmpd="sng">
            <a:solidFill>
              <a:srgbClr val="0070C0"/>
            </a:solidFill>
            <a:prstDash val="solid"/>
            <a:extLst>
              <a:ext uri="{C807C97D-BFC1-408E-A445-0C87EB9F89A2}">
                <ask:lineSketchStyleProps xmlns:ask="http://schemas.microsoft.com/office/drawing/2018/sketchyshapes" sd="1219033472">
                  <a:custGeom>
                    <a:avLst/>
                    <a:gdLst>
                      <a:gd name="connsiteX0" fmla="*/ 406400 w 406400"/>
                      <a:gd name="connsiteY0" fmla="*/ 5036457 h 5036457"/>
                      <a:gd name="connsiteX1" fmla="*/ 130628 w 406400"/>
                      <a:gd name="connsiteY1" fmla="*/ 4107543 h 5036457"/>
                      <a:gd name="connsiteX2" fmla="*/ 0 w 406400"/>
                      <a:gd name="connsiteY2" fmla="*/ 3222172 h 5036457"/>
                      <a:gd name="connsiteX3" fmla="*/ 14514 w 406400"/>
                      <a:gd name="connsiteY3" fmla="*/ 2438400 h 5036457"/>
                      <a:gd name="connsiteX4" fmla="*/ 29028 w 406400"/>
                      <a:gd name="connsiteY4" fmla="*/ 1567543 h 5036457"/>
                      <a:gd name="connsiteX5" fmla="*/ 188685 w 406400"/>
                      <a:gd name="connsiteY5" fmla="*/ 769257 h 5036457"/>
                      <a:gd name="connsiteX6" fmla="*/ 391885 w 406400"/>
                      <a:gd name="connsiteY6" fmla="*/ 0 h 503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5036457" extrusionOk="0">
                        <a:moveTo>
                          <a:pt x="406400" y="5036457"/>
                        </a:moveTo>
                        <a:cubicBezTo>
                          <a:pt x="366692" y="4710041"/>
                          <a:pt x="228007" y="4380961"/>
                          <a:pt x="130628" y="4107543"/>
                        </a:cubicBezTo>
                        <a:cubicBezTo>
                          <a:pt x="118334" y="3759691"/>
                          <a:pt x="90898" y="3524134"/>
                          <a:pt x="0" y="3222172"/>
                        </a:cubicBezTo>
                        <a:cubicBezTo>
                          <a:pt x="-39178" y="3064241"/>
                          <a:pt x="56634" y="2823332"/>
                          <a:pt x="14514" y="2438400"/>
                        </a:cubicBezTo>
                        <a:cubicBezTo>
                          <a:pt x="-28253" y="2043298"/>
                          <a:pt x="84175" y="1863921"/>
                          <a:pt x="29028" y="1567543"/>
                        </a:cubicBezTo>
                        <a:cubicBezTo>
                          <a:pt x="87319" y="1326527"/>
                          <a:pt x="86107" y="1094698"/>
                          <a:pt x="188685" y="769257"/>
                        </a:cubicBezTo>
                        <a:cubicBezTo>
                          <a:pt x="267357" y="668859"/>
                          <a:pt x="271200" y="179893"/>
                          <a:pt x="391885" y="0"/>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sp>
        <p:nvSpPr>
          <p:cNvPr id="242" name="TextBox 241">
            <a:extLst>
              <a:ext uri="{FF2B5EF4-FFF2-40B4-BE49-F238E27FC236}">
                <a16:creationId xmlns:a16="http://schemas.microsoft.com/office/drawing/2014/main" id="{C840BF3E-B63C-4586-88AE-1BD733162346}"/>
              </a:ext>
            </a:extLst>
          </p:cNvPr>
          <p:cNvSpPr txBox="1"/>
          <p:nvPr/>
        </p:nvSpPr>
        <p:spPr>
          <a:xfrm>
            <a:off x="2198593" y="6053797"/>
            <a:ext cx="1697728" cy="197298"/>
          </a:xfrm>
          <a:prstGeom prst="rect">
            <a:avLst/>
          </a:prstGeom>
          <a:noFill/>
          <a:ln w="9525">
            <a:noFill/>
          </a:ln>
        </p:spPr>
        <p:txBody>
          <a:bodyPr wrap="square" rtlCol="0">
            <a:spAutoFit/>
          </a:bodyPr>
          <a:lstStyle>
            <a:defPPr>
              <a:defRPr lang="en-US"/>
            </a:defPPr>
            <a:lvl1pPr algn="ctr">
              <a:defRPr sz="1000">
                <a:latin typeface="Arial" panose="020B0604020202020204" pitchFamily="34" charset="0"/>
                <a:cs typeface="Arial" panose="020B0604020202020204" pitchFamily="34" charset="0"/>
              </a:defRPr>
            </a:lvl1pPr>
          </a:lstStyle>
          <a:p>
            <a:r>
              <a:rPr lang="en-US" sz="682" b="1">
                <a:solidFill>
                  <a:srgbClr val="0070C0"/>
                </a:solidFill>
              </a:rPr>
              <a:t>REPLACE RELIEF WELL DRAINS</a:t>
            </a:r>
          </a:p>
        </p:txBody>
      </p:sp>
      <p:cxnSp>
        <p:nvCxnSpPr>
          <p:cNvPr id="122" name="Straight Connector 121">
            <a:extLst>
              <a:ext uri="{FF2B5EF4-FFF2-40B4-BE49-F238E27FC236}">
                <a16:creationId xmlns:a16="http://schemas.microsoft.com/office/drawing/2014/main" id="{9E3E881D-E13B-4F91-8A56-F0E317BF42EB}"/>
              </a:ext>
            </a:extLst>
          </p:cNvPr>
          <p:cNvCxnSpPr>
            <a:cxnSpLocks/>
          </p:cNvCxnSpPr>
          <p:nvPr/>
        </p:nvCxnSpPr>
        <p:spPr>
          <a:xfrm flipV="1">
            <a:off x="8507557" y="6531052"/>
            <a:ext cx="0" cy="6234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327D8B14-556F-46F8-A93E-2A576A309867}"/>
              </a:ext>
            </a:extLst>
          </p:cNvPr>
          <p:cNvSpPr txBox="1"/>
          <p:nvPr/>
        </p:nvSpPr>
        <p:spPr>
          <a:xfrm>
            <a:off x="8305726" y="6545739"/>
            <a:ext cx="403662" cy="186846"/>
          </a:xfrm>
          <a:prstGeom prst="rect">
            <a:avLst/>
          </a:prstGeom>
          <a:noFill/>
          <a:ln w="9525">
            <a:noFill/>
          </a:ln>
        </p:spPr>
        <p:txBody>
          <a:bodyPr wrap="square" rtlCol="0">
            <a:spAutoFit/>
          </a:bodyPr>
          <a:lstStyle>
            <a:defPPr>
              <a:defRPr lang="en-US"/>
            </a:defPPr>
            <a:lvl1pPr algn="ctr">
              <a:defRPr sz="1000">
                <a:latin typeface="Arial" panose="020B0604020202020204" pitchFamily="34" charset="0"/>
                <a:cs typeface="Arial" panose="020B0604020202020204" pitchFamily="34" charset="0"/>
              </a:defRPr>
            </a:lvl1pPr>
          </a:lstStyle>
          <a:p>
            <a:r>
              <a:rPr lang="en-US" sz="614">
                <a:solidFill>
                  <a:schemeClr val="bg1">
                    <a:lumMod val="65000"/>
                  </a:schemeClr>
                </a:solidFill>
                <a:highlight>
                  <a:srgbClr val="FFFFFF"/>
                </a:highlight>
              </a:rPr>
              <a:t>63+00</a:t>
            </a:r>
          </a:p>
        </p:txBody>
      </p:sp>
      <p:cxnSp>
        <p:nvCxnSpPr>
          <p:cNvPr id="124" name="Straight Connector 123">
            <a:extLst>
              <a:ext uri="{FF2B5EF4-FFF2-40B4-BE49-F238E27FC236}">
                <a16:creationId xmlns:a16="http://schemas.microsoft.com/office/drawing/2014/main" id="{F5625DB6-1982-4F6E-97C7-B396509AEF4A}"/>
              </a:ext>
            </a:extLst>
          </p:cNvPr>
          <p:cNvCxnSpPr/>
          <p:nvPr/>
        </p:nvCxnSpPr>
        <p:spPr>
          <a:xfrm>
            <a:off x="2366752" y="6469437"/>
            <a:ext cx="1309255" cy="0"/>
          </a:xfrm>
          <a:prstGeom prst="line">
            <a:avLst/>
          </a:prstGeom>
          <a:ln>
            <a:solidFill>
              <a:schemeClr val="bg1">
                <a:lumMod val="6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5" name="TextBox 124">
            <a:extLst>
              <a:ext uri="{FF2B5EF4-FFF2-40B4-BE49-F238E27FC236}">
                <a16:creationId xmlns:a16="http://schemas.microsoft.com/office/drawing/2014/main" id="{EEDF949D-7168-47A7-8D6F-46EA4325663F}"/>
              </a:ext>
            </a:extLst>
          </p:cNvPr>
          <p:cNvSpPr txBox="1"/>
          <p:nvPr/>
        </p:nvSpPr>
        <p:spPr>
          <a:xfrm>
            <a:off x="2752912" y="6314210"/>
            <a:ext cx="472672" cy="197298"/>
          </a:xfrm>
          <a:prstGeom prst="rect">
            <a:avLst/>
          </a:prstGeom>
          <a:noFill/>
          <a:ln w="9525">
            <a:noFill/>
          </a:ln>
        </p:spPr>
        <p:txBody>
          <a:bodyPr wrap="square" rtlCol="0">
            <a:spAutoFit/>
          </a:bodyPr>
          <a:lstStyle>
            <a:defPPr>
              <a:defRPr lang="en-US"/>
            </a:defPPr>
            <a:lvl1pPr algn="ctr">
              <a:defRPr sz="1000">
                <a:latin typeface="Arial" panose="020B0604020202020204" pitchFamily="34" charset="0"/>
                <a:cs typeface="Arial" panose="020B0604020202020204" pitchFamily="34" charset="0"/>
              </a:defRPr>
            </a:lvl1pPr>
          </a:lstStyle>
          <a:p>
            <a:r>
              <a:rPr lang="en-US" sz="682">
                <a:solidFill>
                  <a:schemeClr val="bg1">
                    <a:lumMod val="65000"/>
                  </a:schemeClr>
                </a:solidFill>
              </a:rPr>
              <a:t>500 ft</a:t>
            </a:r>
          </a:p>
        </p:txBody>
      </p:sp>
      <p:cxnSp>
        <p:nvCxnSpPr>
          <p:cNvPr id="128" name="Straight Connector 127">
            <a:extLst>
              <a:ext uri="{FF2B5EF4-FFF2-40B4-BE49-F238E27FC236}">
                <a16:creationId xmlns:a16="http://schemas.microsoft.com/office/drawing/2014/main" id="{030EC356-E399-4A37-AAA0-012D70310DBF}"/>
              </a:ext>
            </a:extLst>
          </p:cNvPr>
          <p:cNvCxnSpPr/>
          <p:nvPr/>
        </p:nvCxnSpPr>
        <p:spPr>
          <a:xfrm flipH="1">
            <a:off x="8606778" y="6227352"/>
            <a:ext cx="374073" cy="0"/>
          </a:xfrm>
          <a:prstGeom prst="line">
            <a:avLst/>
          </a:prstGeom>
          <a:noFill/>
          <a:ln w="31750" cmpd="sng">
            <a:solidFill>
              <a:srgbClr val="0070C0"/>
            </a:solidFill>
            <a:prstDash val="solid"/>
            <a:extLst>
              <a:ext uri="{C807C97D-BFC1-408E-A445-0C87EB9F89A2}">
                <ask:lineSketchStyleProps xmlns:ask="http://schemas.microsoft.com/office/drawing/2018/sketchyshapes" sd="1219033472">
                  <a:custGeom>
                    <a:avLst/>
                    <a:gdLst>
                      <a:gd name="connsiteX0" fmla="*/ 406400 w 406400"/>
                      <a:gd name="connsiteY0" fmla="*/ 5036457 h 5036457"/>
                      <a:gd name="connsiteX1" fmla="*/ 130628 w 406400"/>
                      <a:gd name="connsiteY1" fmla="*/ 4107543 h 5036457"/>
                      <a:gd name="connsiteX2" fmla="*/ 0 w 406400"/>
                      <a:gd name="connsiteY2" fmla="*/ 3222172 h 5036457"/>
                      <a:gd name="connsiteX3" fmla="*/ 14514 w 406400"/>
                      <a:gd name="connsiteY3" fmla="*/ 2438400 h 5036457"/>
                      <a:gd name="connsiteX4" fmla="*/ 29028 w 406400"/>
                      <a:gd name="connsiteY4" fmla="*/ 1567543 h 5036457"/>
                      <a:gd name="connsiteX5" fmla="*/ 188685 w 406400"/>
                      <a:gd name="connsiteY5" fmla="*/ 769257 h 5036457"/>
                      <a:gd name="connsiteX6" fmla="*/ 391885 w 406400"/>
                      <a:gd name="connsiteY6" fmla="*/ 0 h 503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5036457" extrusionOk="0">
                        <a:moveTo>
                          <a:pt x="406400" y="5036457"/>
                        </a:moveTo>
                        <a:cubicBezTo>
                          <a:pt x="366692" y="4710041"/>
                          <a:pt x="228007" y="4380961"/>
                          <a:pt x="130628" y="4107543"/>
                        </a:cubicBezTo>
                        <a:cubicBezTo>
                          <a:pt x="118334" y="3759691"/>
                          <a:pt x="90898" y="3524134"/>
                          <a:pt x="0" y="3222172"/>
                        </a:cubicBezTo>
                        <a:cubicBezTo>
                          <a:pt x="-39178" y="3064241"/>
                          <a:pt x="56634" y="2823332"/>
                          <a:pt x="14514" y="2438400"/>
                        </a:cubicBezTo>
                        <a:cubicBezTo>
                          <a:pt x="-28253" y="2043298"/>
                          <a:pt x="84175" y="1863921"/>
                          <a:pt x="29028" y="1567543"/>
                        </a:cubicBezTo>
                        <a:cubicBezTo>
                          <a:pt x="87319" y="1326527"/>
                          <a:pt x="86107" y="1094698"/>
                          <a:pt x="188685" y="769257"/>
                        </a:cubicBezTo>
                        <a:cubicBezTo>
                          <a:pt x="267357" y="668859"/>
                          <a:pt x="271200" y="179893"/>
                          <a:pt x="391885" y="0"/>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sp>
        <p:nvSpPr>
          <p:cNvPr id="131" name="TextBox 130">
            <a:extLst>
              <a:ext uri="{FF2B5EF4-FFF2-40B4-BE49-F238E27FC236}">
                <a16:creationId xmlns:a16="http://schemas.microsoft.com/office/drawing/2014/main" id="{70DD3E7B-E2FC-455A-B130-52407F98AA14}"/>
              </a:ext>
            </a:extLst>
          </p:cNvPr>
          <p:cNvSpPr txBox="1"/>
          <p:nvPr/>
        </p:nvSpPr>
        <p:spPr>
          <a:xfrm>
            <a:off x="8828868" y="3680219"/>
            <a:ext cx="936210" cy="271869"/>
          </a:xfrm>
          <a:prstGeom prst="rect">
            <a:avLst/>
          </a:prstGeom>
          <a:noFill/>
          <a:ln w="9525">
            <a:noFill/>
          </a:ln>
        </p:spPr>
        <p:txBody>
          <a:bodyPr wrap="square" rtlCol="0">
            <a:spAutoFit/>
          </a:bodyPr>
          <a:lstStyle>
            <a:defPPr>
              <a:defRPr lang="en-US"/>
            </a:defPPr>
            <a:lvl1pPr algn="ctr">
              <a:defRPr sz="1000">
                <a:latin typeface="Arial" panose="020B0604020202020204" pitchFamily="34" charset="0"/>
                <a:cs typeface="Arial" panose="020B0604020202020204" pitchFamily="34" charset="0"/>
              </a:defRPr>
            </a:lvl1pPr>
          </a:lstStyle>
          <a:p>
            <a:pPr>
              <a:lnSpc>
                <a:spcPts val="682"/>
              </a:lnSpc>
            </a:pPr>
            <a:r>
              <a:rPr lang="en-US" sz="614" b="1">
                <a:solidFill>
                  <a:schemeClr val="tx1">
                    <a:lumMod val="65000"/>
                    <a:lumOff val="35000"/>
                    <a:alpha val="70000"/>
                  </a:schemeClr>
                </a:solidFill>
                <a:highlight>
                  <a:srgbClr val="CECFC8"/>
                </a:highlight>
              </a:rPr>
              <a:t>RETAIN</a:t>
            </a:r>
            <a:br>
              <a:rPr lang="en-US" sz="614" b="1">
                <a:solidFill>
                  <a:schemeClr val="tx1">
                    <a:lumMod val="65000"/>
                    <a:lumOff val="35000"/>
                    <a:alpha val="70000"/>
                  </a:schemeClr>
                </a:solidFill>
                <a:highlight>
                  <a:srgbClr val="CECFC8"/>
                </a:highlight>
              </a:rPr>
            </a:br>
            <a:r>
              <a:rPr lang="en-US" sz="614" b="1">
                <a:solidFill>
                  <a:schemeClr val="tx1">
                    <a:lumMod val="65000"/>
                    <a:lumOff val="35000"/>
                    <a:alpha val="70000"/>
                  </a:schemeClr>
                </a:solidFill>
                <a:highlight>
                  <a:srgbClr val="CECFC8"/>
                </a:highlight>
              </a:rPr>
              <a:t>EXISTING DRAINS</a:t>
            </a:r>
          </a:p>
        </p:txBody>
      </p:sp>
      <p:sp>
        <p:nvSpPr>
          <p:cNvPr id="147" name="Right Brace 146">
            <a:extLst>
              <a:ext uri="{FF2B5EF4-FFF2-40B4-BE49-F238E27FC236}">
                <a16:creationId xmlns:a16="http://schemas.microsoft.com/office/drawing/2014/main" id="{CCA71049-308C-4F4A-B6D4-53BD333D43A7}"/>
              </a:ext>
            </a:extLst>
          </p:cNvPr>
          <p:cNvSpPr/>
          <p:nvPr/>
        </p:nvSpPr>
        <p:spPr>
          <a:xfrm rot="10800000">
            <a:off x="1421220" y="1723619"/>
            <a:ext cx="873651" cy="3390252"/>
          </a:xfrm>
          <a:prstGeom prst="rightBrace">
            <a:avLst>
              <a:gd name="adj1" fmla="val 8333"/>
              <a:gd name="adj2" fmla="val 51205"/>
            </a:avLst>
          </a:prstGeom>
          <a:noFill/>
          <a:ln w="25400" cmpd="sng">
            <a:solidFill>
              <a:schemeClr val="tx1"/>
            </a:solidFill>
            <a:prstDash val="solid"/>
            <a:extLst>
              <a:ext uri="{C807C97D-BFC1-408E-A445-0C87EB9F89A2}">
                <ask:lineSketchStyleProps xmlns:ask="http://schemas.microsoft.com/office/drawing/2018/sketchyshapes" sd="1219033472">
                  <a:custGeom>
                    <a:avLst/>
                    <a:gdLst>
                      <a:gd name="connsiteX0" fmla="*/ 406400 w 406400"/>
                      <a:gd name="connsiteY0" fmla="*/ 5036457 h 5036457"/>
                      <a:gd name="connsiteX1" fmla="*/ 130628 w 406400"/>
                      <a:gd name="connsiteY1" fmla="*/ 4107543 h 5036457"/>
                      <a:gd name="connsiteX2" fmla="*/ 0 w 406400"/>
                      <a:gd name="connsiteY2" fmla="*/ 3222172 h 5036457"/>
                      <a:gd name="connsiteX3" fmla="*/ 14514 w 406400"/>
                      <a:gd name="connsiteY3" fmla="*/ 2438400 h 5036457"/>
                      <a:gd name="connsiteX4" fmla="*/ 29028 w 406400"/>
                      <a:gd name="connsiteY4" fmla="*/ 1567543 h 5036457"/>
                      <a:gd name="connsiteX5" fmla="*/ 188685 w 406400"/>
                      <a:gd name="connsiteY5" fmla="*/ 769257 h 5036457"/>
                      <a:gd name="connsiteX6" fmla="*/ 391885 w 406400"/>
                      <a:gd name="connsiteY6" fmla="*/ 0 h 503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5036457" extrusionOk="0">
                        <a:moveTo>
                          <a:pt x="406400" y="5036457"/>
                        </a:moveTo>
                        <a:cubicBezTo>
                          <a:pt x="366692" y="4710041"/>
                          <a:pt x="228007" y="4380961"/>
                          <a:pt x="130628" y="4107543"/>
                        </a:cubicBezTo>
                        <a:cubicBezTo>
                          <a:pt x="118334" y="3759691"/>
                          <a:pt x="90898" y="3524134"/>
                          <a:pt x="0" y="3222172"/>
                        </a:cubicBezTo>
                        <a:cubicBezTo>
                          <a:pt x="-39178" y="3064241"/>
                          <a:pt x="56634" y="2823332"/>
                          <a:pt x="14514" y="2438400"/>
                        </a:cubicBezTo>
                        <a:cubicBezTo>
                          <a:pt x="-28253" y="2043298"/>
                          <a:pt x="84175" y="1863921"/>
                          <a:pt x="29028" y="1567543"/>
                        </a:cubicBezTo>
                        <a:cubicBezTo>
                          <a:pt x="87319" y="1326527"/>
                          <a:pt x="86107" y="1094698"/>
                          <a:pt x="188685" y="769257"/>
                        </a:cubicBezTo>
                        <a:cubicBezTo>
                          <a:pt x="267357" y="668859"/>
                          <a:pt x="271200" y="179893"/>
                          <a:pt x="391885" y="0"/>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6"/>
          </a:p>
        </p:txBody>
      </p:sp>
      <p:sp>
        <p:nvSpPr>
          <p:cNvPr id="159" name="TextBox 158">
            <a:extLst>
              <a:ext uri="{FF2B5EF4-FFF2-40B4-BE49-F238E27FC236}">
                <a16:creationId xmlns:a16="http://schemas.microsoft.com/office/drawing/2014/main" id="{08547FFB-1421-4990-B5C6-2E9105B2D087}"/>
              </a:ext>
            </a:extLst>
          </p:cNvPr>
          <p:cNvSpPr txBox="1"/>
          <p:nvPr/>
        </p:nvSpPr>
        <p:spPr>
          <a:xfrm rot="16200000">
            <a:off x="3502466" y="3042224"/>
            <a:ext cx="417489" cy="209929"/>
          </a:xfrm>
          <a:prstGeom prst="rect">
            <a:avLst/>
          </a:prstGeom>
          <a:noFill/>
        </p:spPr>
        <p:txBody>
          <a:bodyPr wrap="square" lIns="0" tIns="0" rIns="0" bIns="0" rtlCol="0">
            <a:spAutoFit/>
          </a:bodyPr>
          <a:lstStyle/>
          <a:p>
            <a:r>
              <a:rPr lang="en-US" sz="682"/>
              <a:t>STA 45+00</a:t>
            </a:r>
          </a:p>
        </p:txBody>
      </p:sp>
      <p:sp>
        <p:nvSpPr>
          <p:cNvPr id="161" name="TextBox 160">
            <a:extLst>
              <a:ext uri="{FF2B5EF4-FFF2-40B4-BE49-F238E27FC236}">
                <a16:creationId xmlns:a16="http://schemas.microsoft.com/office/drawing/2014/main" id="{31A45F18-E5B8-40A4-B491-6C270918DBDD}"/>
              </a:ext>
            </a:extLst>
          </p:cNvPr>
          <p:cNvSpPr txBox="1"/>
          <p:nvPr/>
        </p:nvSpPr>
        <p:spPr>
          <a:xfrm rot="16200000">
            <a:off x="2183510" y="3064428"/>
            <a:ext cx="417489" cy="209929"/>
          </a:xfrm>
          <a:prstGeom prst="rect">
            <a:avLst/>
          </a:prstGeom>
          <a:noFill/>
        </p:spPr>
        <p:txBody>
          <a:bodyPr wrap="square" lIns="0" tIns="0" rIns="0" bIns="0" rtlCol="0">
            <a:spAutoFit/>
          </a:bodyPr>
          <a:lstStyle/>
          <a:p>
            <a:r>
              <a:rPr lang="en-US" sz="682"/>
              <a:t>STA 40+00</a:t>
            </a:r>
          </a:p>
        </p:txBody>
      </p:sp>
      <p:sp>
        <p:nvSpPr>
          <p:cNvPr id="162" name="TextBox 161">
            <a:extLst>
              <a:ext uri="{FF2B5EF4-FFF2-40B4-BE49-F238E27FC236}">
                <a16:creationId xmlns:a16="http://schemas.microsoft.com/office/drawing/2014/main" id="{ABE5D86F-3FDE-4AE5-89DF-FC3228118610}"/>
              </a:ext>
            </a:extLst>
          </p:cNvPr>
          <p:cNvSpPr txBox="1"/>
          <p:nvPr/>
        </p:nvSpPr>
        <p:spPr>
          <a:xfrm rot="16200000">
            <a:off x="4827449" y="3061010"/>
            <a:ext cx="417489" cy="209929"/>
          </a:xfrm>
          <a:prstGeom prst="rect">
            <a:avLst/>
          </a:prstGeom>
          <a:noFill/>
        </p:spPr>
        <p:txBody>
          <a:bodyPr wrap="square" lIns="0" tIns="0" rIns="0" bIns="0" rtlCol="0">
            <a:spAutoFit/>
          </a:bodyPr>
          <a:lstStyle/>
          <a:p>
            <a:r>
              <a:rPr lang="en-US" sz="682"/>
              <a:t>STA 50+00</a:t>
            </a:r>
          </a:p>
        </p:txBody>
      </p:sp>
      <p:sp>
        <p:nvSpPr>
          <p:cNvPr id="164" name="TextBox 163">
            <a:extLst>
              <a:ext uri="{FF2B5EF4-FFF2-40B4-BE49-F238E27FC236}">
                <a16:creationId xmlns:a16="http://schemas.microsoft.com/office/drawing/2014/main" id="{EA2B4116-01AA-4D87-8AA5-64E840207125}"/>
              </a:ext>
            </a:extLst>
          </p:cNvPr>
          <p:cNvSpPr txBox="1"/>
          <p:nvPr/>
        </p:nvSpPr>
        <p:spPr>
          <a:xfrm rot="16200000">
            <a:off x="6135079" y="3071460"/>
            <a:ext cx="417489" cy="209929"/>
          </a:xfrm>
          <a:prstGeom prst="rect">
            <a:avLst/>
          </a:prstGeom>
          <a:noFill/>
        </p:spPr>
        <p:txBody>
          <a:bodyPr wrap="square" lIns="0" tIns="0" rIns="0" bIns="0" rtlCol="0">
            <a:spAutoFit/>
          </a:bodyPr>
          <a:lstStyle/>
          <a:p>
            <a:r>
              <a:rPr lang="en-US" sz="682"/>
              <a:t>STA 55+00</a:t>
            </a:r>
          </a:p>
        </p:txBody>
      </p:sp>
      <p:sp>
        <p:nvSpPr>
          <p:cNvPr id="166" name="TextBox 165">
            <a:extLst>
              <a:ext uri="{FF2B5EF4-FFF2-40B4-BE49-F238E27FC236}">
                <a16:creationId xmlns:a16="http://schemas.microsoft.com/office/drawing/2014/main" id="{7C5A567E-6299-4131-879E-05D70DC222D1}"/>
              </a:ext>
            </a:extLst>
          </p:cNvPr>
          <p:cNvSpPr txBox="1"/>
          <p:nvPr/>
        </p:nvSpPr>
        <p:spPr>
          <a:xfrm rot="16200000">
            <a:off x="7446109" y="3058515"/>
            <a:ext cx="417489" cy="209929"/>
          </a:xfrm>
          <a:prstGeom prst="rect">
            <a:avLst/>
          </a:prstGeom>
          <a:noFill/>
        </p:spPr>
        <p:txBody>
          <a:bodyPr wrap="square" lIns="0" tIns="0" rIns="0" bIns="0" rtlCol="0">
            <a:spAutoFit/>
          </a:bodyPr>
          <a:lstStyle/>
          <a:p>
            <a:r>
              <a:rPr lang="en-US" sz="682"/>
              <a:t>STA 60+00</a:t>
            </a:r>
          </a:p>
        </p:txBody>
      </p:sp>
      <p:sp>
        <p:nvSpPr>
          <p:cNvPr id="167" name="TextBox 166">
            <a:extLst>
              <a:ext uri="{FF2B5EF4-FFF2-40B4-BE49-F238E27FC236}">
                <a16:creationId xmlns:a16="http://schemas.microsoft.com/office/drawing/2014/main" id="{BE7BAEEB-7E83-4288-875B-A301BCCDBD03}"/>
              </a:ext>
            </a:extLst>
          </p:cNvPr>
          <p:cNvSpPr txBox="1"/>
          <p:nvPr/>
        </p:nvSpPr>
        <p:spPr>
          <a:xfrm rot="16200000">
            <a:off x="8244431" y="3071460"/>
            <a:ext cx="417489" cy="209929"/>
          </a:xfrm>
          <a:prstGeom prst="rect">
            <a:avLst/>
          </a:prstGeom>
          <a:noFill/>
        </p:spPr>
        <p:txBody>
          <a:bodyPr wrap="square" lIns="0" tIns="0" rIns="0" bIns="0" rtlCol="0">
            <a:spAutoFit/>
          </a:bodyPr>
          <a:lstStyle/>
          <a:p>
            <a:r>
              <a:rPr lang="en-US" sz="682"/>
              <a:t>STA 63+00</a:t>
            </a:r>
          </a:p>
        </p:txBody>
      </p:sp>
      <p:sp>
        <p:nvSpPr>
          <p:cNvPr id="169" name="TextBox 168">
            <a:extLst>
              <a:ext uri="{FF2B5EF4-FFF2-40B4-BE49-F238E27FC236}">
                <a16:creationId xmlns:a16="http://schemas.microsoft.com/office/drawing/2014/main" id="{D37F0B92-0113-4621-BAFA-85616780EC63}"/>
              </a:ext>
            </a:extLst>
          </p:cNvPr>
          <p:cNvSpPr txBox="1"/>
          <p:nvPr/>
        </p:nvSpPr>
        <p:spPr>
          <a:xfrm rot="16200000">
            <a:off x="9840162" y="3078493"/>
            <a:ext cx="417489" cy="209929"/>
          </a:xfrm>
          <a:prstGeom prst="rect">
            <a:avLst/>
          </a:prstGeom>
          <a:noFill/>
        </p:spPr>
        <p:txBody>
          <a:bodyPr wrap="square" lIns="0" tIns="0" rIns="0" bIns="0" rtlCol="0">
            <a:spAutoFit/>
          </a:bodyPr>
          <a:lstStyle/>
          <a:p>
            <a:r>
              <a:rPr lang="en-US" sz="682"/>
              <a:t>STA 69+00</a:t>
            </a:r>
          </a:p>
        </p:txBody>
      </p:sp>
      <p:sp>
        <p:nvSpPr>
          <p:cNvPr id="168" name="TextBox 167">
            <a:extLst>
              <a:ext uri="{FF2B5EF4-FFF2-40B4-BE49-F238E27FC236}">
                <a16:creationId xmlns:a16="http://schemas.microsoft.com/office/drawing/2014/main" id="{8854A081-09CD-431F-9828-2A4E78E6C443}"/>
              </a:ext>
            </a:extLst>
          </p:cNvPr>
          <p:cNvSpPr txBox="1"/>
          <p:nvPr/>
        </p:nvSpPr>
        <p:spPr>
          <a:xfrm>
            <a:off x="576199" y="951141"/>
            <a:ext cx="1121829" cy="577081"/>
          </a:xfrm>
          <a:prstGeom prst="rect">
            <a:avLst/>
          </a:prstGeom>
          <a:noFill/>
          <a:ln w="9525">
            <a:noFill/>
          </a:ln>
        </p:spPr>
        <p:txBody>
          <a:bodyPr wrap="square" rtlCol="0">
            <a:spAutoFit/>
          </a:bodyPr>
          <a:lstStyle>
            <a:defPPr>
              <a:defRPr lang="en-US"/>
            </a:defPPr>
            <a:lvl1pPr algn="ctr">
              <a:defRPr sz="1000">
                <a:latin typeface="Arial" panose="020B0604020202020204" pitchFamily="34" charset="0"/>
                <a:cs typeface="Arial" panose="020B0604020202020204" pitchFamily="34" charset="0"/>
              </a:defRPr>
            </a:lvl1pPr>
          </a:lstStyle>
          <a:p>
            <a:r>
              <a:rPr lang="en-US" sz="1050" b="1"/>
              <a:t>SEAL </a:t>
            </a:r>
            <a:br>
              <a:rPr lang="en-US" sz="1050" b="1"/>
            </a:br>
            <a:r>
              <a:rPr lang="en-US" sz="1050" b="1"/>
              <a:t>MONOLITHS </a:t>
            </a:r>
            <a:br>
              <a:rPr lang="en-US" sz="1050" b="1"/>
            </a:br>
            <a:r>
              <a:rPr lang="en-US" sz="1050" b="1"/>
              <a:t>31 - 33</a:t>
            </a:r>
          </a:p>
        </p:txBody>
      </p:sp>
      <p:sp>
        <p:nvSpPr>
          <p:cNvPr id="170" name="TextBox 169">
            <a:extLst>
              <a:ext uri="{FF2B5EF4-FFF2-40B4-BE49-F238E27FC236}">
                <a16:creationId xmlns:a16="http://schemas.microsoft.com/office/drawing/2014/main" id="{4832FA81-E81F-44B9-8A10-1B551D059D9E}"/>
              </a:ext>
            </a:extLst>
          </p:cNvPr>
          <p:cNvSpPr txBox="1"/>
          <p:nvPr/>
        </p:nvSpPr>
        <p:spPr>
          <a:xfrm>
            <a:off x="489432" y="5292836"/>
            <a:ext cx="975028" cy="553998"/>
          </a:xfrm>
          <a:prstGeom prst="rect">
            <a:avLst/>
          </a:prstGeom>
          <a:noFill/>
          <a:ln w="9525">
            <a:noFill/>
          </a:ln>
        </p:spPr>
        <p:txBody>
          <a:bodyPr wrap="square" rtlCol="0">
            <a:spAutoFit/>
          </a:bodyPr>
          <a:lstStyle>
            <a:defPPr>
              <a:defRPr lang="en-US"/>
            </a:defPPr>
            <a:lvl1pPr algn="ctr">
              <a:defRPr sz="1000">
                <a:latin typeface="Arial" panose="020B0604020202020204" pitchFamily="34" charset="0"/>
                <a:cs typeface="Arial" panose="020B0604020202020204" pitchFamily="34" charset="0"/>
              </a:defRPr>
            </a:lvl1pPr>
          </a:lstStyle>
          <a:p>
            <a:r>
              <a:rPr lang="en-US" b="1"/>
              <a:t>SEAL MONOLITHS</a:t>
            </a:r>
            <a:br>
              <a:rPr lang="en-US" b="1"/>
            </a:br>
            <a:r>
              <a:rPr lang="en-US" b="1"/>
              <a:t>1 - 3</a:t>
            </a:r>
          </a:p>
        </p:txBody>
      </p:sp>
      <p:sp>
        <p:nvSpPr>
          <p:cNvPr id="9" name="Freeform: Shape 8">
            <a:extLst>
              <a:ext uri="{FF2B5EF4-FFF2-40B4-BE49-F238E27FC236}">
                <a16:creationId xmlns:a16="http://schemas.microsoft.com/office/drawing/2014/main" id="{F967414B-EF1D-4373-92AE-C61B7BAACD71}"/>
              </a:ext>
            </a:extLst>
          </p:cNvPr>
          <p:cNvSpPr/>
          <p:nvPr/>
        </p:nvSpPr>
        <p:spPr>
          <a:xfrm>
            <a:off x="8171584" y="2371151"/>
            <a:ext cx="1782041" cy="2078182"/>
          </a:xfrm>
          <a:custGeom>
            <a:avLst/>
            <a:gdLst>
              <a:gd name="connsiteX0" fmla="*/ 0 w 2613660"/>
              <a:gd name="connsiteY0" fmla="*/ 15240 h 3048000"/>
              <a:gd name="connsiteX1" fmla="*/ 38100 w 2613660"/>
              <a:gd name="connsiteY1" fmla="*/ 3048000 h 3048000"/>
              <a:gd name="connsiteX2" fmla="*/ 2613660 w 2613660"/>
              <a:gd name="connsiteY2" fmla="*/ 3048000 h 3048000"/>
              <a:gd name="connsiteX3" fmla="*/ 2598420 w 2613660"/>
              <a:gd name="connsiteY3" fmla="*/ 0 h 3048000"/>
              <a:gd name="connsiteX4" fmla="*/ 0 w 2613660"/>
              <a:gd name="connsiteY4" fmla="*/ 15240 h 304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660" h="3048000">
                <a:moveTo>
                  <a:pt x="0" y="15240"/>
                </a:moveTo>
                <a:lnTo>
                  <a:pt x="38100" y="3048000"/>
                </a:lnTo>
                <a:lnTo>
                  <a:pt x="2613660" y="3048000"/>
                </a:lnTo>
                <a:lnTo>
                  <a:pt x="2598420" y="0"/>
                </a:lnTo>
                <a:lnTo>
                  <a:pt x="0" y="15240"/>
                </a:lnTo>
                <a:close/>
              </a:path>
            </a:pathLst>
          </a:cu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6"/>
          </a:p>
        </p:txBody>
      </p:sp>
      <p:cxnSp>
        <p:nvCxnSpPr>
          <p:cNvPr id="16" name="Straight Connector 15">
            <a:extLst>
              <a:ext uri="{FF2B5EF4-FFF2-40B4-BE49-F238E27FC236}">
                <a16:creationId xmlns:a16="http://schemas.microsoft.com/office/drawing/2014/main" id="{B4C5CD3D-CBF6-4956-A9C0-12B10F7BB46E}"/>
              </a:ext>
            </a:extLst>
          </p:cNvPr>
          <p:cNvCxnSpPr>
            <a:cxnSpLocks/>
          </p:cNvCxnSpPr>
          <p:nvPr/>
        </p:nvCxnSpPr>
        <p:spPr>
          <a:xfrm>
            <a:off x="8202757" y="6073131"/>
            <a:ext cx="1243503" cy="255528"/>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26B8C897-9F18-4D93-A823-070BB379FDF4}"/>
              </a:ext>
            </a:extLst>
          </p:cNvPr>
          <p:cNvCxnSpPr>
            <a:cxnSpLocks/>
          </p:cNvCxnSpPr>
          <p:nvPr/>
        </p:nvCxnSpPr>
        <p:spPr>
          <a:xfrm>
            <a:off x="9446260" y="6338378"/>
            <a:ext cx="555442" cy="13925"/>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77" name="TextBox 176">
            <a:extLst>
              <a:ext uri="{FF2B5EF4-FFF2-40B4-BE49-F238E27FC236}">
                <a16:creationId xmlns:a16="http://schemas.microsoft.com/office/drawing/2014/main" id="{AD0D5666-DB6F-457C-A977-E54ECD362815}"/>
              </a:ext>
            </a:extLst>
          </p:cNvPr>
          <p:cNvSpPr txBox="1"/>
          <p:nvPr/>
        </p:nvSpPr>
        <p:spPr>
          <a:xfrm>
            <a:off x="8745734" y="4900646"/>
            <a:ext cx="1502442" cy="938719"/>
          </a:xfrm>
          <a:prstGeom prst="rect">
            <a:avLst/>
          </a:prstGeom>
          <a:noFill/>
          <a:ln w="9525">
            <a:noFill/>
          </a:ln>
        </p:spPr>
        <p:txBody>
          <a:bodyPr wrap="square" rtlCol="0">
            <a:spAutoFit/>
          </a:bodyPr>
          <a:lstStyle>
            <a:defPPr>
              <a:defRPr lang="en-US"/>
            </a:defPPr>
            <a:lvl1pPr algn="ctr">
              <a:defRPr sz="1000">
                <a:latin typeface="Arial" panose="020B0604020202020204" pitchFamily="34" charset="0"/>
                <a:cs typeface="Arial" panose="020B0604020202020204" pitchFamily="34" charset="0"/>
              </a:defRPr>
            </a:lvl1pPr>
          </a:lstStyle>
          <a:p>
            <a:r>
              <a:rPr lang="en-US" sz="1100" b="1">
                <a:highlight>
                  <a:srgbClr val="FEF9F1"/>
                </a:highlight>
              </a:rPr>
              <a:t>OVERLAY (UP TO 16 FT THICK); NEW, LARGER BAFFLES; LARGER END SILL</a:t>
            </a:r>
          </a:p>
        </p:txBody>
      </p:sp>
      <p:cxnSp>
        <p:nvCxnSpPr>
          <p:cNvPr id="180" name="Straight Connector 179">
            <a:extLst>
              <a:ext uri="{FF2B5EF4-FFF2-40B4-BE49-F238E27FC236}">
                <a16:creationId xmlns:a16="http://schemas.microsoft.com/office/drawing/2014/main" id="{8BD68C20-4015-4D41-AF2C-9798E722A3C5}"/>
              </a:ext>
            </a:extLst>
          </p:cNvPr>
          <p:cNvCxnSpPr>
            <a:cxnSpLocks/>
          </p:cNvCxnSpPr>
          <p:nvPr/>
        </p:nvCxnSpPr>
        <p:spPr>
          <a:xfrm flipV="1">
            <a:off x="8567393" y="2329174"/>
            <a:ext cx="0" cy="2182091"/>
          </a:xfrm>
          <a:prstGeom prst="line">
            <a:avLst/>
          </a:prstGeom>
          <a:noFill/>
          <a:ln w="31750" cmpd="sng">
            <a:solidFill>
              <a:srgbClr val="0070C0"/>
            </a:solidFill>
            <a:prstDash val="solid"/>
            <a:extLst>
              <a:ext uri="{C807C97D-BFC1-408E-A445-0C87EB9F89A2}">
                <ask:lineSketchStyleProps xmlns:ask="http://schemas.microsoft.com/office/drawing/2018/sketchyshapes" sd="1219033472">
                  <a:custGeom>
                    <a:avLst/>
                    <a:gdLst>
                      <a:gd name="connsiteX0" fmla="*/ 406400 w 406400"/>
                      <a:gd name="connsiteY0" fmla="*/ 5036457 h 5036457"/>
                      <a:gd name="connsiteX1" fmla="*/ 130628 w 406400"/>
                      <a:gd name="connsiteY1" fmla="*/ 4107543 h 5036457"/>
                      <a:gd name="connsiteX2" fmla="*/ 0 w 406400"/>
                      <a:gd name="connsiteY2" fmla="*/ 3222172 h 5036457"/>
                      <a:gd name="connsiteX3" fmla="*/ 14514 w 406400"/>
                      <a:gd name="connsiteY3" fmla="*/ 2438400 h 5036457"/>
                      <a:gd name="connsiteX4" fmla="*/ 29028 w 406400"/>
                      <a:gd name="connsiteY4" fmla="*/ 1567543 h 5036457"/>
                      <a:gd name="connsiteX5" fmla="*/ 188685 w 406400"/>
                      <a:gd name="connsiteY5" fmla="*/ 769257 h 5036457"/>
                      <a:gd name="connsiteX6" fmla="*/ 391885 w 406400"/>
                      <a:gd name="connsiteY6" fmla="*/ 0 h 503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5036457" extrusionOk="0">
                        <a:moveTo>
                          <a:pt x="406400" y="5036457"/>
                        </a:moveTo>
                        <a:cubicBezTo>
                          <a:pt x="366692" y="4710041"/>
                          <a:pt x="228007" y="4380961"/>
                          <a:pt x="130628" y="4107543"/>
                        </a:cubicBezTo>
                        <a:cubicBezTo>
                          <a:pt x="118334" y="3759691"/>
                          <a:pt x="90898" y="3524134"/>
                          <a:pt x="0" y="3222172"/>
                        </a:cubicBezTo>
                        <a:cubicBezTo>
                          <a:pt x="-39178" y="3064241"/>
                          <a:pt x="56634" y="2823332"/>
                          <a:pt x="14514" y="2438400"/>
                        </a:cubicBezTo>
                        <a:cubicBezTo>
                          <a:pt x="-28253" y="2043298"/>
                          <a:pt x="84175" y="1863921"/>
                          <a:pt x="29028" y="1567543"/>
                        </a:cubicBezTo>
                        <a:cubicBezTo>
                          <a:pt x="87319" y="1326527"/>
                          <a:pt x="86107" y="1094698"/>
                          <a:pt x="188685" y="769257"/>
                        </a:cubicBezTo>
                        <a:cubicBezTo>
                          <a:pt x="267357" y="668859"/>
                          <a:pt x="271200" y="179893"/>
                          <a:pt x="391885" y="0"/>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sp>
        <p:nvSpPr>
          <p:cNvPr id="190" name="Freeform: Shape 189">
            <a:extLst>
              <a:ext uri="{FF2B5EF4-FFF2-40B4-BE49-F238E27FC236}">
                <a16:creationId xmlns:a16="http://schemas.microsoft.com/office/drawing/2014/main" id="{4E66E07D-B891-4CF9-A4DD-6CA9B843F0B3}"/>
              </a:ext>
            </a:extLst>
          </p:cNvPr>
          <p:cNvSpPr/>
          <p:nvPr/>
        </p:nvSpPr>
        <p:spPr>
          <a:xfrm>
            <a:off x="8573366" y="4542851"/>
            <a:ext cx="372341" cy="0"/>
          </a:xfrm>
          <a:custGeom>
            <a:avLst/>
            <a:gdLst>
              <a:gd name="connsiteX0" fmla="*/ 0 w 546100"/>
              <a:gd name="connsiteY0" fmla="*/ 0 h 0"/>
              <a:gd name="connsiteX1" fmla="*/ 546100 w 546100"/>
              <a:gd name="connsiteY1" fmla="*/ 0 h 0"/>
            </a:gdLst>
            <a:ahLst/>
            <a:cxnLst>
              <a:cxn ang="0">
                <a:pos x="connsiteX0" y="connsiteY0"/>
              </a:cxn>
              <a:cxn ang="0">
                <a:pos x="connsiteX1" y="connsiteY1"/>
              </a:cxn>
            </a:cxnLst>
            <a:rect l="l" t="t" r="r" b="b"/>
            <a:pathLst>
              <a:path w="546100">
                <a:moveTo>
                  <a:pt x="0" y="0"/>
                </a:moveTo>
                <a:lnTo>
                  <a:pt x="546100" y="0"/>
                </a:lnTo>
              </a:path>
            </a:pathLst>
          </a:custGeom>
          <a:noFill/>
          <a:ln w="31750" cmpd="sng">
            <a:solidFill>
              <a:srgbClr val="0070C0"/>
            </a:solidFill>
            <a:prstDash val="solid"/>
            <a:extLst>
              <a:ext uri="{C807C97D-BFC1-408E-A445-0C87EB9F89A2}">
                <ask:lineSketchStyleProps xmlns:ask="http://schemas.microsoft.com/office/drawing/2018/sketchyshapes" sd="1219033472">
                  <a:custGeom>
                    <a:avLst/>
                    <a:gdLst>
                      <a:gd name="connsiteX0" fmla="*/ 406400 w 406400"/>
                      <a:gd name="connsiteY0" fmla="*/ 5036457 h 5036457"/>
                      <a:gd name="connsiteX1" fmla="*/ 130628 w 406400"/>
                      <a:gd name="connsiteY1" fmla="*/ 4107543 h 5036457"/>
                      <a:gd name="connsiteX2" fmla="*/ 0 w 406400"/>
                      <a:gd name="connsiteY2" fmla="*/ 3222172 h 5036457"/>
                      <a:gd name="connsiteX3" fmla="*/ 14514 w 406400"/>
                      <a:gd name="connsiteY3" fmla="*/ 2438400 h 5036457"/>
                      <a:gd name="connsiteX4" fmla="*/ 29028 w 406400"/>
                      <a:gd name="connsiteY4" fmla="*/ 1567543 h 5036457"/>
                      <a:gd name="connsiteX5" fmla="*/ 188685 w 406400"/>
                      <a:gd name="connsiteY5" fmla="*/ 769257 h 5036457"/>
                      <a:gd name="connsiteX6" fmla="*/ 391885 w 406400"/>
                      <a:gd name="connsiteY6" fmla="*/ 0 h 503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5036457" extrusionOk="0">
                        <a:moveTo>
                          <a:pt x="406400" y="5036457"/>
                        </a:moveTo>
                        <a:cubicBezTo>
                          <a:pt x="366692" y="4710041"/>
                          <a:pt x="228007" y="4380961"/>
                          <a:pt x="130628" y="4107543"/>
                        </a:cubicBezTo>
                        <a:cubicBezTo>
                          <a:pt x="118334" y="3759691"/>
                          <a:pt x="90898" y="3524134"/>
                          <a:pt x="0" y="3222172"/>
                        </a:cubicBezTo>
                        <a:cubicBezTo>
                          <a:pt x="-39178" y="3064241"/>
                          <a:pt x="56634" y="2823332"/>
                          <a:pt x="14514" y="2438400"/>
                        </a:cubicBezTo>
                        <a:cubicBezTo>
                          <a:pt x="-28253" y="2043298"/>
                          <a:pt x="84175" y="1863921"/>
                          <a:pt x="29028" y="1567543"/>
                        </a:cubicBezTo>
                        <a:cubicBezTo>
                          <a:pt x="87319" y="1326527"/>
                          <a:pt x="86107" y="1094698"/>
                          <a:pt x="188685" y="769257"/>
                        </a:cubicBezTo>
                        <a:cubicBezTo>
                          <a:pt x="267357" y="668859"/>
                          <a:pt x="271200" y="179893"/>
                          <a:pt x="391885" y="0"/>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6"/>
          </a:p>
        </p:txBody>
      </p:sp>
      <p:sp>
        <p:nvSpPr>
          <p:cNvPr id="191" name="Freeform: Shape 190">
            <a:extLst>
              <a:ext uri="{FF2B5EF4-FFF2-40B4-BE49-F238E27FC236}">
                <a16:creationId xmlns:a16="http://schemas.microsoft.com/office/drawing/2014/main" id="{3F5F5174-0E48-4F1F-8A7B-96EF55C8AD73}"/>
              </a:ext>
            </a:extLst>
          </p:cNvPr>
          <p:cNvSpPr/>
          <p:nvPr/>
        </p:nvSpPr>
        <p:spPr>
          <a:xfrm>
            <a:off x="8573366" y="2285630"/>
            <a:ext cx="372341" cy="0"/>
          </a:xfrm>
          <a:custGeom>
            <a:avLst/>
            <a:gdLst>
              <a:gd name="connsiteX0" fmla="*/ 0 w 546100"/>
              <a:gd name="connsiteY0" fmla="*/ 0 h 0"/>
              <a:gd name="connsiteX1" fmla="*/ 546100 w 546100"/>
              <a:gd name="connsiteY1" fmla="*/ 0 h 0"/>
            </a:gdLst>
            <a:ahLst/>
            <a:cxnLst>
              <a:cxn ang="0">
                <a:pos x="connsiteX0" y="connsiteY0"/>
              </a:cxn>
              <a:cxn ang="0">
                <a:pos x="connsiteX1" y="connsiteY1"/>
              </a:cxn>
            </a:cxnLst>
            <a:rect l="l" t="t" r="r" b="b"/>
            <a:pathLst>
              <a:path w="546100">
                <a:moveTo>
                  <a:pt x="0" y="0"/>
                </a:moveTo>
                <a:lnTo>
                  <a:pt x="546100" y="0"/>
                </a:lnTo>
              </a:path>
            </a:pathLst>
          </a:custGeom>
          <a:noFill/>
          <a:ln w="31750" cmpd="sng">
            <a:solidFill>
              <a:srgbClr val="0070C0"/>
            </a:solidFill>
            <a:prstDash val="solid"/>
            <a:extLst>
              <a:ext uri="{C807C97D-BFC1-408E-A445-0C87EB9F89A2}">
                <ask:lineSketchStyleProps xmlns:ask="http://schemas.microsoft.com/office/drawing/2018/sketchyshapes" sd="1219033472">
                  <a:custGeom>
                    <a:avLst/>
                    <a:gdLst>
                      <a:gd name="connsiteX0" fmla="*/ 406400 w 406400"/>
                      <a:gd name="connsiteY0" fmla="*/ 5036457 h 5036457"/>
                      <a:gd name="connsiteX1" fmla="*/ 130628 w 406400"/>
                      <a:gd name="connsiteY1" fmla="*/ 4107543 h 5036457"/>
                      <a:gd name="connsiteX2" fmla="*/ 0 w 406400"/>
                      <a:gd name="connsiteY2" fmla="*/ 3222172 h 5036457"/>
                      <a:gd name="connsiteX3" fmla="*/ 14514 w 406400"/>
                      <a:gd name="connsiteY3" fmla="*/ 2438400 h 5036457"/>
                      <a:gd name="connsiteX4" fmla="*/ 29028 w 406400"/>
                      <a:gd name="connsiteY4" fmla="*/ 1567543 h 5036457"/>
                      <a:gd name="connsiteX5" fmla="*/ 188685 w 406400"/>
                      <a:gd name="connsiteY5" fmla="*/ 769257 h 5036457"/>
                      <a:gd name="connsiteX6" fmla="*/ 391885 w 406400"/>
                      <a:gd name="connsiteY6" fmla="*/ 0 h 503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5036457" extrusionOk="0">
                        <a:moveTo>
                          <a:pt x="406400" y="5036457"/>
                        </a:moveTo>
                        <a:cubicBezTo>
                          <a:pt x="366692" y="4710041"/>
                          <a:pt x="228007" y="4380961"/>
                          <a:pt x="130628" y="4107543"/>
                        </a:cubicBezTo>
                        <a:cubicBezTo>
                          <a:pt x="118334" y="3759691"/>
                          <a:pt x="90898" y="3524134"/>
                          <a:pt x="0" y="3222172"/>
                        </a:cubicBezTo>
                        <a:cubicBezTo>
                          <a:pt x="-39178" y="3064241"/>
                          <a:pt x="56634" y="2823332"/>
                          <a:pt x="14514" y="2438400"/>
                        </a:cubicBezTo>
                        <a:cubicBezTo>
                          <a:pt x="-28253" y="2043298"/>
                          <a:pt x="84175" y="1863921"/>
                          <a:pt x="29028" y="1567543"/>
                        </a:cubicBezTo>
                        <a:cubicBezTo>
                          <a:pt x="87319" y="1326527"/>
                          <a:pt x="86107" y="1094698"/>
                          <a:pt x="188685" y="769257"/>
                        </a:cubicBezTo>
                        <a:cubicBezTo>
                          <a:pt x="267357" y="668859"/>
                          <a:pt x="271200" y="179893"/>
                          <a:pt x="391885" y="0"/>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6"/>
          </a:p>
        </p:txBody>
      </p:sp>
      <p:sp>
        <p:nvSpPr>
          <p:cNvPr id="192" name="Oval 191">
            <a:extLst>
              <a:ext uri="{FF2B5EF4-FFF2-40B4-BE49-F238E27FC236}">
                <a16:creationId xmlns:a16="http://schemas.microsoft.com/office/drawing/2014/main" id="{36C10429-020B-4E7D-A98A-F2B6C93BAD4E}"/>
              </a:ext>
            </a:extLst>
          </p:cNvPr>
          <p:cNvSpPr/>
          <p:nvPr/>
        </p:nvSpPr>
        <p:spPr>
          <a:xfrm>
            <a:off x="8526530" y="4492871"/>
            <a:ext cx="93518" cy="93518"/>
          </a:xfrm>
          <a:prstGeom prst="ellipse">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6"/>
          </a:p>
        </p:txBody>
      </p:sp>
      <p:sp>
        <p:nvSpPr>
          <p:cNvPr id="193" name="Oval 192">
            <a:extLst>
              <a:ext uri="{FF2B5EF4-FFF2-40B4-BE49-F238E27FC236}">
                <a16:creationId xmlns:a16="http://schemas.microsoft.com/office/drawing/2014/main" id="{DE27164F-D4A0-452E-B6F4-FB10CCCB265A}"/>
              </a:ext>
            </a:extLst>
          </p:cNvPr>
          <p:cNvSpPr/>
          <p:nvPr/>
        </p:nvSpPr>
        <p:spPr>
          <a:xfrm>
            <a:off x="8520258" y="2238525"/>
            <a:ext cx="93518" cy="93518"/>
          </a:xfrm>
          <a:prstGeom prst="ellipse">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6"/>
          </a:p>
        </p:txBody>
      </p:sp>
      <p:sp>
        <p:nvSpPr>
          <p:cNvPr id="194" name="TextBox 193">
            <a:extLst>
              <a:ext uri="{FF2B5EF4-FFF2-40B4-BE49-F238E27FC236}">
                <a16:creationId xmlns:a16="http://schemas.microsoft.com/office/drawing/2014/main" id="{793769AA-1977-42A1-95B2-041632868DFD}"/>
              </a:ext>
            </a:extLst>
          </p:cNvPr>
          <p:cNvSpPr txBox="1"/>
          <p:nvPr/>
        </p:nvSpPr>
        <p:spPr>
          <a:xfrm>
            <a:off x="9202404" y="6387452"/>
            <a:ext cx="1502442" cy="197298"/>
          </a:xfrm>
          <a:prstGeom prst="rect">
            <a:avLst/>
          </a:prstGeom>
          <a:noFill/>
          <a:ln w="9525">
            <a:noFill/>
          </a:ln>
        </p:spPr>
        <p:txBody>
          <a:bodyPr wrap="square" rtlCol="0">
            <a:spAutoFit/>
          </a:bodyPr>
          <a:lstStyle>
            <a:defPPr>
              <a:defRPr lang="en-US"/>
            </a:defPPr>
            <a:lvl1pPr algn="ctr">
              <a:defRPr sz="1000">
                <a:latin typeface="Arial" panose="020B0604020202020204" pitchFamily="34" charset="0"/>
                <a:cs typeface="Arial" panose="020B0604020202020204" pitchFamily="34" charset="0"/>
              </a:defRPr>
            </a:lvl1pPr>
          </a:lstStyle>
          <a:p>
            <a:r>
              <a:rPr lang="en-US" sz="682" b="1">
                <a:highlight>
                  <a:srgbClr val="FEF9F1"/>
                </a:highlight>
              </a:rPr>
              <a:t>OVERLAY</a:t>
            </a:r>
          </a:p>
        </p:txBody>
      </p:sp>
      <p:sp>
        <p:nvSpPr>
          <p:cNvPr id="114" name="TextBox 113">
            <a:extLst>
              <a:ext uri="{FF2B5EF4-FFF2-40B4-BE49-F238E27FC236}">
                <a16:creationId xmlns:a16="http://schemas.microsoft.com/office/drawing/2014/main" id="{0A8747B9-616E-420D-84BA-49032D917091}"/>
              </a:ext>
            </a:extLst>
          </p:cNvPr>
          <p:cNvSpPr txBox="1"/>
          <p:nvPr/>
        </p:nvSpPr>
        <p:spPr>
          <a:xfrm>
            <a:off x="7003195" y="4882498"/>
            <a:ext cx="1502442" cy="617157"/>
          </a:xfrm>
          <a:prstGeom prst="rect">
            <a:avLst/>
          </a:prstGeom>
          <a:noFill/>
          <a:ln w="9525">
            <a:noFill/>
          </a:ln>
        </p:spPr>
        <p:txBody>
          <a:bodyPr wrap="square" rtlCol="0">
            <a:spAutoFit/>
          </a:bodyPr>
          <a:lstStyle>
            <a:defPPr>
              <a:defRPr lang="en-US"/>
            </a:defPPr>
            <a:lvl1pPr algn="ctr">
              <a:defRPr sz="1000">
                <a:latin typeface="Arial" panose="020B0604020202020204" pitchFamily="34" charset="0"/>
                <a:cs typeface="Arial" panose="020B0604020202020204" pitchFamily="34" charset="0"/>
              </a:defRPr>
            </a:lvl1pPr>
          </a:lstStyle>
          <a:p>
            <a:r>
              <a:rPr lang="en-US" sz="682">
                <a:highlight>
                  <a:srgbClr val="FEF9F1"/>
                </a:highlight>
              </a:rPr>
              <a:t>NOTE- DOWNSTREAM NEW LATERALS TO BE CO-LOCATED WITH EXISTING LINES 8 AND 9. SHOWN OFFSET HERE FOR CLARITY.</a:t>
            </a:r>
          </a:p>
        </p:txBody>
      </p:sp>
      <p:sp>
        <p:nvSpPr>
          <p:cNvPr id="2" name="Freeform: Shape 1">
            <a:extLst>
              <a:ext uri="{FF2B5EF4-FFF2-40B4-BE49-F238E27FC236}">
                <a16:creationId xmlns:a16="http://schemas.microsoft.com/office/drawing/2014/main" id="{91A71158-A8DE-4A8F-92FA-EF6115E6B3A7}"/>
              </a:ext>
            </a:extLst>
          </p:cNvPr>
          <p:cNvSpPr/>
          <p:nvPr/>
        </p:nvSpPr>
        <p:spPr>
          <a:xfrm>
            <a:off x="2179076" y="1808072"/>
            <a:ext cx="5969398" cy="3253429"/>
          </a:xfrm>
          <a:custGeom>
            <a:avLst/>
            <a:gdLst>
              <a:gd name="connsiteX0" fmla="*/ 8660524 w 8755117"/>
              <a:gd name="connsiteY0" fmla="*/ 872358 h 4771696"/>
              <a:gd name="connsiteX1" fmla="*/ 5328745 w 8755117"/>
              <a:gd name="connsiteY1" fmla="*/ 861848 h 4771696"/>
              <a:gd name="connsiteX2" fmla="*/ 4477407 w 8755117"/>
              <a:gd name="connsiteY2" fmla="*/ 809296 h 4771696"/>
              <a:gd name="connsiteX3" fmla="*/ 3457903 w 8755117"/>
              <a:gd name="connsiteY3" fmla="*/ 672662 h 4771696"/>
              <a:gd name="connsiteX4" fmla="*/ 2438400 w 8755117"/>
              <a:gd name="connsiteY4" fmla="*/ 483476 h 4771696"/>
              <a:gd name="connsiteX5" fmla="*/ 1261241 w 8755117"/>
              <a:gd name="connsiteY5" fmla="*/ 189186 h 4771696"/>
              <a:gd name="connsiteX6" fmla="*/ 409903 w 8755117"/>
              <a:gd name="connsiteY6" fmla="*/ 0 h 4771696"/>
              <a:gd name="connsiteX7" fmla="*/ 336331 w 8755117"/>
              <a:gd name="connsiteY7" fmla="*/ 0 h 4771696"/>
              <a:gd name="connsiteX8" fmla="*/ 147145 w 8755117"/>
              <a:gd name="connsiteY8" fmla="*/ 788276 h 4771696"/>
              <a:gd name="connsiteX9" fmla="*/ 21021 w 8755117"/>
              <a:gd name="connsiteY9" fmla="*/ 1734207 h 4771696"/>
              <a:gd name="connsiteX10" fmla="*/ 0 w 8755117"/>
              <a:gd name="connsiteY10" fmla="*/ 2438400 h 4771696"/>
              <a:gd name="connsiteX11" fmla="*/ 52552 w 8755117"/>
              <a:gd name="connsiteY11" fmla="*/ 3405351 h 4771696"/>
              <a:gd name="connsiteX12" fmla="*/ 231227 w 8755117"/>
              <a:gd name="connsiteY12" fmla="*/ 4372303 h 4771696"/>
              <a:gd name="connsiteX13" fmla="*/ 367862 w 8755117"/>
              <a:gd name="connsiteY13" fmla="*/ 4771696 h 4771696"/>
              <a:gd name="connsiteX14" fmla="*/ 1818290 w 8755117"/>
              <a:gd name="connsiteY14" fmla="*/ 4372303 h 4771696"/>
              <a:gd name="connsiteX15" fmla="*/ 2711669 w 8755117"/>
              <a:gd name="connsiteY15" fmla="*/ 4172607 h 4771696"/>
              <a:gd name="connsiteX16" fmla="*/ 3762703 w 8755117"/>
              <a:gd name="connsiteY16" fmla="*/ 3983420 h 4771696"/>
              <a:gd name="connsiteX17" fmla="*/ 4750676 w 8755117"/>
              <a:gd name="connsiteY17" fmla="*/ 3888827 h 4771696"/>
              <a:gd name="connsiteX18" fmla="*/ 5770179 w 8755117"/>
              <a:gd name="connsiteY18" fmla="*/ 3857296 h 4771696"/>
              <a:gd name="connsiteX19" fmla="*/ 7168055 w 8755117"/>
              <a:gd name="connsiteY19" fmla="*/ 3836276 h 4771696"/>
              <a:gd name="connsiteX20" fmla="*/ 8755117 w 8755117"/>
              <a:gd name="connsiteY20" fmla="*/ 3857296 h 4771696"/>
              <a:gd name="connsiteX21" fmla="*/ 8734096 w 8755117"/>
              <a:gd name="connsiteY21" fmla="*/ 872358 h 4771696"/>
              <a:gd name="connsiteX22" fmla="*/ 8660524 w 8755117"/>
              <a:gd name="connsiteY22" fmla="*/ 872358 h 477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755117" h="4771696">
                <a:moveTo>
                  <a:pt x="8660524" y="872358"/>
                </a:moveTo>
                <a:lnTo>
                  <a:pt x="5328745" y="861848"/>
                </a:lnTo>
                <a:lnTo>
                  <a:pt x="4477407" y="809296"/>
                </a:lnTo>
                <a:lnTo>
                  <a:pt x="3457903" y="672662"/>
                </a:lnTo>
                <a:lnTo>
                  <a:pt x="2438400" y="483476"/>
                </a:lnTo>
                <a:lnTo>
                  <a:pt x="1261241" y="189186"/>
                </a:lnTo>
                <a:lnTo>
                  <a:pt x="409903" y="0"/>
                </a:lnTo>
                <a:lnTo>
                  <a:pt x="336331" y="0"/>
                </a:lnTo>
                <a:lnTo>
                  <a:pt x="147145" y="788276"/>
                </a:lnTo>
                <a:lnTo>
                  <a:pt x="21021" y="1734207"/>
                </a:lnTo>
                <a:lnTo>
                  <a:pt x="0" y="2438400"/>
                </a:lnTo>
                <a:lnTo>
                  <a:pt x="52552" y="3405351"/>
                </a:lnTo>
                <a:lnTo>
                  <a:pt x="231227" y="4372303"/>
                </a:lnTo>
                <a:lnTo>
                  <a:pt x="367862" y="4771696"/>
                </a:lnTo>
                <a:lnTo>
                  <a:pt x="1818290" y="4372303"/>
                </a:lnTo>
                <a:lnTo>
                  <a:pt x="2711669" y="4172607"/>
                </a:lnTo>
                <a:lnTo>
                  <a:pt x="3762703" y="3983420"/>
                </a:lnTo>
                <a:lnTo>
                  <a:pt x="4750676" y="3888827"/>
                </a:lnTo>
                <a:lnTo>
                  <a:pt x="5770179" y="3857296"/>
                </a:lnTo>
                <a:lnTo>
                  <a:pt x="7168055" y="3836276"/>
                </a:lnTo>
                <a:lnTo>
                  <a:pt x="8755117" y="3857296"/>
                </a:lnTo>
                <a:lnTo>
                  <a:pt x="8734096" y="872358"/>
                </a:lnTo>
                <a:lnTo>
                  <a:pt x="8660524" y="872358"/>
                </a:lnTo>
                <a:close/>
              </a:path>
            </a:pathLst>
          </a:custGeom>
          <a:noFill/>
          <a:ln w="7302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6"/>
          </a:p>
        </p:txBody>
      </p:sp>
      <p:cxnSp>
        <p:nvCxnSpPr>
          <p:cNvPr id="4" name="Straight Arrow Connector 3">
            <a:extLst>
              <a:ext uri="{FF2B5EF4-FFF2-40B4-BE49-F238E27FC236}">
                <a16:creationId xmlns:a16="http://schemas.microsoft.com/office/drawing/2014/main" id="{06B2967F-7752-472E-8719-3E9C08996DB4}"/>
              </a:ext>
            </a:extLst>
          </p:cNvPr>
          <p:cNvCxnSpPr>
            <a:stCxn id="177" idx="0"/>
          </p:cNvCxnSpPr>
          <p:nvPr/>
        </p:nvCxnSpPr>
        <p:spPr>
          <a:xfrm flipH="1" flipV="1">
            <a:off x="9253448" y="4447525"/>
            <a:ext cx="243507" cy="453121"/>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CDDBFEFE-7ABB-4F88-B41B-F1E423C1A516}"/>
              </a:ext>
            </a:extLst>
          </p:cNvPr>
          <p:cNvSpPr txBox="1"/>
          <p:nvPr/>
        </p:nvSpPr>
        <p:spPr>
          <a:xfrm>
            <a:off x="3196261" y="5080759"/>
            <a:ext cx="1502442" cy="461665"/>
          </a:xfrm>
          <a:prstGeom prst="rect">
            <a:avLst/>
          </a:prstGeom>
          <a:noFill/>
          <a:ln w="9525">
            <a:noFill/>
          </a:ln>
        </p:spPr>
        <p:txBody>
          <a:bodyPr wrap="square" rtlCol="0">
            <a:spAutoFit/>
          </a:bodyPr>
          <a:lstStyle>
            <a:defPPr>
              <a:defRPr lang="en-US"/>
            </a:defPPr>
            <a:lvl1pPr algn="ctr">
              <a:defRPr sz="1000">
                <a:latin typeface="Arial" panose="020B0604020202020204" pitchFamily="34" charset="0"/>
                <a:cs typeface="Arial" panose="020B0604020202020204" pitchFamily="34" charset="0"/>
              </a:defRPr>
            </a:lvl1pPr>
          </a:lstStyle>
          <a:p>
            <a:r>
              <a:rPr lang="en-US" sz="1200" b="1">
                <a:highlight>
                  <a:srgbClr val="FEF9F1"/>
                </a:highlight>
              </a:rPr>
              <a:t>OVERLAY (2.5 FT CRC)</a:t>
            </a:r>
          </a:p>
        </p:txBody>
      </p:sp>
      <p:cxnSp>
        <p:nvCxnSpPr>
          <p:cNvPr id="129" name="Straight Arrow Connector 128">
            <a:extLst>
              <a:ext uri="{FF2B5EF4-FFF2-40B4-BE49-F238E27FC236}">
                <a16:creationId xmlns:a16="http://schemas.microsoft.com/office/drawing/2014/main" id="{01750C95-16EC-4C6B-A58D-664C8BDA744F}"/>
              </a:ext>
            </a:extLst>
          </p:cNvPr>
          <p:cNvCxnSpPr>
            <a:cxnSpLocks/>
          </p:cNvCxnSpPr>
          <p:nvPr/>
        </p:nvCxnSpPr>
        <p:spPr>
          <a:xfrm flipH="1" flipV="1">
            <a:off x="3960834" y="4648044"/>
            <a:ext cx="243507" cy="45312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32" name="Freeform: Shape 131">
            <a:extLst>
              <a:ext uri="{FF2B5EF4-FFF2-40B4-BE49-F238E27FC236}">
                <a16:creationId xmlns:a16="http://schemas.microsoft.com/office/drawing/2014/main" id="{37DFB006-9F2A-458D-8578-6F561D5BD09E}"/>
              </a:ext>
            </a:extLst>
          </p:cNvPr>
          <p:cNvSpPr/>
          <p:nvPr/>
        </p:nvSpPr>
        <p:spPr>
          <a:xfrm>
            <a:off x="2340986" y="5107856"/>
            <a:ext cx="307398" cy="406977"/>
          </a:xfrm>
          <a:custGeom>
            <a:avLst/>
            <a:gdLst>
              <a:gd name="connsiteX0" fmla="*/ 120650 w 450850"/>
              <a:gd name="connsiteY0" fmla="*/ 596900 h 596900"/>
              <a:gd name="connsiteX1" fmla="*/ 450850 w 450850"/>
              <a:gd name="connsiteY1" fmla="*/ 406400 h 596900"/>
              <a:gd name="connsiteX2" fmla="*/ 381000 w 450850"/>
              <a:gd name="connsiteY2" fmla="*/ 0 h 596900"/>
              <a:gd name="connsiteX3" fmla="*/ 63500 w 450850"/>
              <a:gd name="connsiteY3" fmla="*/ 88900 h 596900"/>
              <a:gd name="connsiteX4" fmla="*/ 88900 w 450850"/>
              <a:gd name="connsiteY4" fmla="*/ 190500 h 596900"/>
              <a:gd name="connsiteX5" fmla="*/ 0 w 450850"/>
              <a:gd name="connsiteY5" fmla="*/ 215900 h 596900"/>
              <a:gd name="connsiteX6" fmla="*/ 120650 w 450850"/>
              <a:gd name="connsiteY6" fmla="*/ 596900 h 59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850" h="596900">
                <a:moveTo>
                  <a:pt x="120650" y="596900"/>
                </a:moveTo>
                <a:lnTo>
                  <a:pt x="450850" y="406400"/>
                </a:lnTo>
                <a:lnTo>
                  <a:pt x="381000" y="0"/>
                </a:lnTo>
                <a:lnTo>
                  <a:pt x="63500" y="88900"/>
                </a:lnTo>
                <a:lnTo>
                  <a:pt x="88900" y="190500"/>
                </a:lnTo>
                <a:lnTo>
                  <a:pt x="0" y="215900"/>
                </a:lnTo>
                <a:lnTo>
                  <a:pt x="120650" y="596900"/>
                </a:lnTo>
                <a:close/>
              </a:path>
            </a:pathLst>
          </a:custGeom>
          <a:solidFill>
            <a:srgbClr val="FF0000">
              <a:alpha val="10000"/>
            </a:srgbClr>
          </a:solidFill>
          <a:ln w="254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6"/>
          </a:p>
        </p:txBody>
      </p:sp>
      <p:sp>
        <p:nvSpPr>
          <p:cNvPr id="141" name="Freeform: Shape 140">
            <a:extLst>
              <a:ext uri="{FF2B5EF4-FFF2-40B4-BE49-F238E27FC236}">
                <a16:creationId xmlns:a16="http://schemas.microsoft.com/office/drawing/2014/main" id="{1C047CA4-1116-47B1-BE31-8DC494801275}"/>
              </a:ext>
            </a:extLst>
          </p:cNvPr>
          <p:cNvSpPr/>
          <p:nvPr/>
        </p:nvSpPr>
        <p:spPr>
          <a:xfrm>
            <a:off x="2330161" y="1334658"/>
            <a:ext cx="298739" cy="402648"/>
          </a:xfrm>
          <a:custGeom>
            <a:avLst/>
            <a:gdLst>
              <a:gd name="connsiteX0" fmla="*/ 0 w 438150"/>
              <a:gd name="connsiteY0" fmla="*/ 476250 h 590550"/>
              <a:gd name="connsiteX1" fmla="*/ 114300 w 438150"/>
              <a:gd name="connsiteY1" fmla="*/ 0 h 590550"/>
              <a:gd name="connsiteX2" fmla="*/ 254000 w 438150"/>
              <a:gd name="connsiteY2" fmla="*/ 25400 h 590550"/>
              <a:gd name="connsiteX3" fmla="*/ 438150 w 438150"/>
              <a:gd name="connsiteY3" fmla="*/ 342900 h 590550"/>
              <a:gd name="connsiteX4" fmla="*/ 361950 w 438150"/>
              <a:gd name="connsiteY4" fmla="*/ 590550 h 590550"/>
              <a:gd name="connsiteX5" fmla="*/ 0 w 438150"/>
              <a:gd name="connsiteY5" fmla="*/ 4762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150" h="590550">
                <a:moveTo>
                  <a:pt x="0" y="476250"/>
                </a:moveTo>
                <a:lnTo>
                  <a:pt x="114300" y="0"/>
                </a:lnTo>
                <a:lnTo>
                  <a:pt x="254000" y="25400"/>
                </a:lnTo>
                <a:lnTo>
                  <a:pt x="438150" y="342900"/>
                </a:lnTo>
                <a:lnTo>
                  <a:pt x="361950" y="590550"/>
                </a:lnTo>
                <a:lnTo>
                  <a:pt x="0" y="476250"/>
                </a:lnTo>
                <a:close/>
              </a:path>
            </a:pathLst>
          </a:custGeom>
          <a:solidFill>
            <a:srgbClr val="FF0000">
              <a:alpha val="10000"/>
            </a:srgbClr>
          </a:solidFill>
          <a:ln w="254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6"/>
          </a:p>
        </p:txBody>
      </p:sp>
      <p:sp>
        <p:nvSpPr>
          <p:cNvPr id="149" name="Freeform: Shape 148">
            <a:extLst>
              <a:ext uri="{FF2B5EF4-FFF2-40B4-BE49-F238E27FC236}">
                <a16:creationId xmlns:a16="http://schemas.microsoft.com/office/drawing/2014/main" id="{8F061C3D-E5C6-475A-BA9F-47ABB9C134E2}"/>
              </a:ext>
            </a:extLst>
          </p:cNvPr>
          <p:cNvSpPr/>
          <p:nvPr/>
        </p:nvSpPr>
        <p:spPr>
          <a:xfrm>
            <a:off x="2578904" y="1586648"/>
            <a:ext cx="7411497" cy="763732"/>
          </a:xfrm>
          <a:custGeom>
            <a:avLst/>
            <a:gdLst>
              <a:gd name="connsiteX0" fmla="*/ 0 w 8679180"/>
              <a:gd name="connsiteY0" fmla="*/ 243840 h 1143000"/>
              <a:gd name="connsiteX1" fmla="*/ 1150620 w 8679180"/>
              <a:gd name="connsiteY1" fmla="*/ 563880 h 1143000"/>
              <a:gd name="connsiteX2" fmla="*/ 2293620 w 8679180"/>
              <a:gd name="connsiteY2" fmla="*/ 822960 h 1143000"/>
              <a:gd name="connsiteX3" fmla="*/ 3429000 w 8679180"/>
              <a:gd name="connsiteY3" fmla="*/ 998220 h 1143000"/>
              <a:gd name="connsiteX4" fmla="*/ 4587240 w 8679180"/>
              <a:gd name="connsiteY4" fmla="*/ 1097280 h 1143000"/>
              <a:gd name="connsiteX5" fmla="*/ 5715000 w 8679180"/>
              <a:gd name="connsiteY5" fmla="*/ 1143000 h 1143000"/>
              <a:gd name="connsiteX6" fmla="*/ 6560820 w 8679180"/>
              <a:gd name="connsiteY6" fmla="*/ 1143000 h 1143000"/>
              <a:gd name="connsiteX7" fmla="*/ 7818120 w 8679180"/>
              <a:gd name="connsiteY7" fmla="*/ 1127760 h 1143000"/>
              <a:gd name="connsiteX8" fmla="*/ 8679180 w 8679180"/>
              <a:gd name="connsiteY8" fmla="*/ 1120140 h 1143000"/>
              <a:gd name="connsiteX9" fmla="*/ 8328660 w 8679180"/>
              <a:gd name="connsiteY9" fmla="*/ 982980 h 1143000"/>
              <a:gd name="connsiteX10" fmla="*/ 6637020 w 8679180"/>
              <a:gd name="connsiteY10" fmla="*/ 1005840 h 1143000"/>
              <a:gd name="connsiteX11" fmla="*/ 5486400 w 8679180"/>
              <a:gd name="connsiteY11" fmla="*/ 960120 h 1143000"/>
              <a:gd name="connsiteX12" fmla="*/ 4305300 w 8679180"/>
              <a:gd name="connsiteY12" fmla="*/ 944880 h 1143000"/>
              <a:gd name="connsiteX13" fmla="*/ 2887980 w 8679180"/>
              <a:gd name="connsiteY13" fmla="*/ 800100 h 1143000"/>
              <a:gd name="connsiteX14" fmla="*/ 1973580 w 8679180"/>
              <a:gd name="connsiteY14" fmla="*/ 685800 h 1143000"/>
              <a:gd name="connsiteX15" fmla="*/ 845820 w 8679180"/>
              <a:gd name="connsiteY15" fmla="*/ 342900 h 1143000"/>
              <a:gd name="connsiteX16" fmla="*/ 403860 w 8679180"/>
              <a:gd name="connsiteY16" fmla="*/ 198120 h 1143000"/>
              <a:gd name="connsiteX17" fmla="*/ 60960 w 8679180"/>
              <a:gd name="connsiteY17" fmla="*/ 0 h 1143000"/>
              <a:gd name="connsiteX18" fmla="*/ 0 w 8679180"/>
              <a:gd name="connsiteY18" fmla="*/ 243840 h 1143000"/>
              <a:gd name="connsiteX0" fmla="*/ 0 w 8679180"/>
              <a:gd name="connsiteY0" fmla="*/ 243840 h 1143000"/>
              <a:gd name="connsiteX1" fmla="*/ 1150620 w 8679180"/>
              <a:gd name="connsiteY1" fmla="*/ 563880 h 1143000"/>
              <a:gd name="connsiteX2" fmla="*/ 2293620 w 8679180"/>
              <a:gd name="connsiteY2" fmla="*/ 822960 h 1143000"/>
              <a:gd name="connsiteX3" fmla="*/ 3429000 w 8679180"/>
              <a:gd name="connsiteY3" fmla="*/ 998220 h 1143000"/>
              <a:gd name="connsiteX4" fmla="*/ 4587240 w 8679180"/>
              <a:gd name="connsiteY4" fmla="*/ 1097280 h 1143000"/>
              <a:gd name="connsiteX5" fmla="*/ 5715000 w 8679180"/>
              <a:gd name="connsiteY5" fmla="*/ 1143000 h 1143000"/>
              <a:gd name="connsiteX6" fmla="*/ 6560820 w 8679180"/>
              <a:gd name="connsiteY6" fmla="*/ 1143000 h 1143000"/>
              <a:gd name="connsiteX7" fmla="*/ 7818120 w 8679180"/>
              <a:gd name="connsiteY7" fmla="*/ 1127760 h 1143000"/>
              <a:gd name="connsiteX8" fmla="*/ 8679180 w 8679180"/>
              <a:gd name="connsiteY8" fmla="*/ 1120140 h 1143000"/>
              <a:gd name="connsiteX9" fmla="*/ 8328660 w 8679180"/>
              <a:gd name="connsiteY9" fmla="*/ 982980 h 1143000"/>
              <a:gd name="connsiteX10" fmla="*/ 6637020 w 8679180"/>
              <a:gd name="connsiteY10" fmla="*/ 1005840 h 1143000"/>
              <a:gd name="connsiteX11" fmla="*/ 5486400 w 8679180"/>
              <a:gd name="connsiteY11" fmla="*/ 960120 h 1143000"/>
              <a:gd name="connsiteX12" fmla="*/ 4305300 w 8679180"/>
              <a:gd name="connsiteY12" fmla="*/ 944880 h 1143000"/>
              <a:gd name="connsiteX13" fmla="*/ 2887980 w 8679180"/>
              <a:gd name="connsiteY13" fmla="*/ 800100 h 1143000"/>
              <a:gd name="connsiteX14" fmla="*/ 2004060 w 8679180"/>
              <a:gd name="connsiteY14" fmla="*/ 662940 h 1143000"/>
              <a:gd name="connsiteX15" fmla="*/ 845820 w 8679180"/>
              <a:gd name="connsiteY15" fmla="*/ 342900 h 1143000"/>
              <a:gd name="connsiteX16" fmla="*/ 403860 w 8679180"/>
              <a:gd name="connsiteY16" fmla="*/ 198120 h 1143000"/>
              <a:gd name="connsiteX17" fmla="*/ 60960 w 8679180"/>
              <a:gd name="connsiteY17" fmla="*/ 0 h 1143000"/>
              <a:gd name="connsiteX18" fmla="*/ 0 w 8679180"/>
              <a:gd name="connsiteY18" fmla="*/ 243840 h 1143000"/>
              <a:gd name="connsiteX0" fmla="*/ 0 w 8679180"/>
              <a:gd name="connsiteY0" fmla="*/ 243840 h 1143000"/>
              <a:gd name="connsiteX1" fmla="*/ 1150620 w 8679180"/>
              <a:gd name="connsiteY1" fmla="*/ 563880 h 1143000"/>
              <a:gd name="connsiteX2" fmla="*/ 2293620 w 8679180"/>
              <a:gd name="connsiteY2" fmla="*/ 822960 h 1143000"/>
              <a:gd name="connsiteX3" fmla="*/ 3429000 w 8679180"/>
              <a:gd name="connsiteY3" fmla="*/ 998220 h 1143000"/>
              <a:gd name="connsiteX4" fmla="*/ 4587240 w 8679180"/>
              <a:gd name="connsiteY4" fmla="*/ 1097280 h 1143000"/>
              <a:gd name="connsiteX5" fmla="*/ 5715000 w 8679180"/>
              <a:gd name="connsiteY5" fmla="*/ 1143000 h 1143000"/>
              <a:gd name="connsiteX6" fmla="*/ 6560820 w 8679180"/>
              <a:gd name="connsiteY6" fmla="*/ 1143000 h 1143000"/>
              <a:gd name="connsiteX7" fmla="*/ 7818120 w 8679180"/>
              <a:gd name="connsiteY7" fmla="*/ 1127760 h 1143000"/>
              <a:gd name="connsiteX8" fmla="*/ 8679180 w 8679180"/>
              <a:gd name="connsiteY8" fmla="*/ 1120140 h 1143000"/>
              <a:gd name="connsiteX9" fmla="*/ 8328660 w 8679180"/>
              <a:gd name="connsiteY9" fmla="*/ 982980 h 1143000"/>
              <a:gd name="connsiteX10" fmla="*/ 6637020 w 8679180"/>
              <a:gd name="connsiteY10" fmla="*/ 1005840 h 1143000"/>
              <a:gd name="connsiteX11" fmla="*/ 5532120 w 8679180"/>
              <a:gd name="connsiteY11" fmla="*/ 990600 h 1143000"/>
              <a:gd name="connsiteX12" fmla="*/ 4305300 w 8679180"/>
              <a:gd name="connsiteY12" fmla="*/ 944880 h 1143000"/>
              <a:gd name="connsiteX13" fmla="*/ 2887980 w 8679180"/>
              <a:gd name="connsiteY13" fmla="*/ 800100 h 1143000"/>
              <a:gd name="connsiteX14" fmla="*/ 2004060 w 8679180"/>
              <a:gd name="connsiteY14" fmla="*/ 662940 h 1143000"/>
              <a:gd name="connsiteX15" fmla="*/ 845820 w 8679180"/>
              <a:gd name="connsiteY15" fmla="*/ 342900 h 1143000"/>
              <a:gd name="connsiteX16" fmla="*/ 403860 w 8679180"/>
              <a:gd name="connsiteY16" fmla="*/ 198120 h 1143000"/>
              <a:gd name="connsiteX17" fmla="*/ 60960 w 8679180"/>
              <a:gd name="connsiteY17" fmla="*/ 0 h 1143000"/>
              <a:gd name="connsiteX18" fmla="*/ 0 w 8679180"/>
              <a:gd name="connsiteY18" fmla="*/ 243840 h 1143000"/>
              <a:gd name="connsiteX0" fmla="*/ 0 w 8679180"/>
              <a:gd name="connsiteY0" fmla="*/ 243840 h 1143000"/>
              <a:gd name="connsiteX1" fmla="*/ 1150620 w 8679180"/>
              <a:gd name="connsiteY1" fmla="*/ 563880 h 1143000"/>
              <a:gd name="connsiteX2" fmla="*/ 2293620 w 8679180"/>
              <a:gd name="connsiteY2" fmla="*/ 822960 h 1143000"/>
              <a:gd name="connsiteX3" fmla="*/ 3429000 w 8679180"/>
              <a:gd name="connsiteY3" fmla="*/ 998220 h 1143000"/>
              <a:gd name="connsiteX4" fmla="*/ 4587240 w 8679180"/>
              <a:gd name="connsiteY4" fmla="*/ 1097280 h 1143000"/>
              <a:gd name="connsiteX5" fmla="*/ 5715000 w 8679180"/>
              <a:gd name="connsiteY5" fmla="*/ 1143000 h 1143000"/>
              <a:gd name="connsiteX6" fmla="*/ 6560820 w 8679180"/>
              <a:gd name="connsiteY6" fmla="*/ 1143000 h 1143000"/>
              <a:gd name="connsiteX7" fmla="*/ 7818120 w 8679180"/>
              <a:gd name="connsiteY7" fmla="*/ 1127760 h 1143000"/>
              <a:gd name="connsiteX8" fmla="*/ 8679180 w 8679180"/>
              <a:gd name="connsiteY8" fmla="*/ 1120140 h 1143000"/>
              <a:gd name="connsiteX9" fmla="*/ 8328660 w 8679180"/>
              <a:gd name="connsiteY9" fmla="*/ 982980 h 1143000"/>
              <a:gd name="connsiteX10" fmla="*/ 6637020 w 8679180"/>
              <a:gd name="connsiteY10" fmla="*/ 1005840 h 1143000"/>
              <a:gd name="connsiteX11" fmla="*/ 5532120 w 8679180"/>
              <a:gd name="connsiteY11" fmla="*/ 990600 h 1143000"/>
              <a:gd name="connsiteX12" fmla="*/ 4305300 w 8679180"/>
              <a:gd name="connsiteY12" fmla="*/ 944880 h 1143000"/>
              <a:gd name="connsiteX13" fmla="*/ 2887980 w 8679180"/>
              <a:gd name="connsiteY13" fmla="*/ 800100 h 1143000"/>
              <a:gd name="connsiteX14" fmla="*/ 2065020 w 8679180"/>
              <a:gd name="connsiteY14" fmla="*/ 640080 h 1143000"/>
              <a:gd name="connsiteX15" fmla="*/ 845820 w 8679180"/>
              <a:gd name="connsiteY15" fmla="*/ 342900 h 1143000"/>
              <a:gd name="connsiteX16" fmla="*/ 403860 w 8679180"/>
              <a:gd name="connsiteY16" fmla="*/ 198120 h 1143000"/>
              <a:gd name="connsiteX17" fmla="*/ 60960 w 8679180"/>
              <a:gd name="connsiteY17" fmla="*/ 0 h 1143000"/>
              <a:gd name="connsiteX18" fmla="*/ 0 w 8679180"/>
              <a:gd name="connsiteY18" fmla="*/ 243840 h 1143000"/>
              <a:gd name="connsiteX0" fmla="*/ 0 w 8679180"/>
              <a:gd name="connsiteY0" fmla="*/ 243840 h 1143000"/>
              <a:gd name="connsiteX1" fmla="*/ 1150620 w 8679180"/>
              <a:gd name="connsiteY1" fmla="*/ 563880 h 1143000"/>
              <a:gd name="connsiteX2" fmla="*/ 2293620 w 8679180"/>
              <a:gd name="connsiteY2" fmla="*/ 822960 h 1143000"/>
              <a:gd name="connsiteX3" fmla="*/ 3429000 w 8679180"/>
              <a:gd name="connsiteY3" fmla="*/ 998220 h 1143000"/>
              <a:gd name="connsiteX4" fmla="*/ 4587240 w 8679180"/>
              <a:gd name="connsiteY4" fmla="*/ 1097280 h 1143000"/>
              <a:gd name="connsiteX5" fmla="*/ 5715000 w 8679180"/>
              <a:gd name="connsiteY5" fmla="*/ 1143000 h 1143000"/>
              <a:gd name="connsiteX6" fmla="*/ 6560820 w 8679180"/>
              <a:gd name="connsiteY6" fmla="*/ 1143000 h 1143000"/>
              <a:gd name="connsiteX7" fmla="*/ 7818120 w 8679180"/>
              <a:gd name="connsiteY7" fmla="*/ 1127760 h 1143000"/>
              <a:gd name="connsiteX8" fmla="*/ 8679180 w 8679180"/>
              <a:gd name="connsiteY8" fmla="*/ 1120140 h 1143000"/>
              <a:gd name="connsiteX9" fmla="*/ 8328660 w 8679180"/>
              <a:gd name="connsiteY9" fmla="*/ 982980 h 1143000"/>
              <a:gd name="connsiteX10" fmla="*/ 6637020 w 8679180"/>
              <a:gd name="connsiteY10" fmla="*/ 1005840 h 1143000"/>
              <a:gd name="connsiteX11" fmla="*/ 5532120 w 8679180"/>
              <a:gd name="connsiteY11" fmla="*/ 990600 h 1143000"/>
              <a:gd name="connsiteX12" fmla="*/ 4305300 w 8679180"/>
              <a:gd name="connsiteY12" fmla="*/ 944880 h 1143000"/>
              <a:gd name="connsiteX13" fmla="*/ 2887980 w 8679180"/>
              <a:gd name="connsiteY13" fmla="*/ 800100 h 1143000"/>
              <a:gd name="connsiteX14" fmla="*/ 2065020 w 8679180"/>
              <a:gd name="connsiteY14" fmla="*/ 640080 h 1143000"/>
              <a:gd name="connsiteX15" fmla="*/ 929640 w 8679180"/>
              <a:gd name="connsiteY15" fmla="*/ 365760 h 1143000"/>
              <a:gd name="connsiteX16" fmla="*/ 403860 w 8679180"/>
              <a:gd name="connsiteY16" fmla="*/ 198120 h 1143000"/>
              <a:gd name="connsiteX17" fmla="*/ 60960 w 8679180"/>
              <a:gd name="connsiteY17" fmla="*/ 0 h 1143000"/>
              <a:gd name="connsiteX18" fmla="*/ 0 w 8679180"/>
              <a:gd name="connsiteY18" fmla="*/ 243840 h 1143000"/>
              <a:gd name="connsiteX0" fmla="*/ 0 w 8679180"/>
              <a:gd name="connsiteY0" fmla="*/ 243840 h 1143000"/>
              <a:gd name="connsiteX1" fmla="*/ 1150620 w 8679180"/>
              <a:gd name="connsiteY1" fmla="*/ 563880 h 1143000"/>
              <a:gd name="connsiteX2" fmla="*/ 2293620 w 8679180"/>
              <a:gd name="connsiteY2" fmla="*/ 822960 h 1143000"/>
              <a:gd name="connsiteX3" fmla="*/ 3429000 w 8679180"/>
              <a:gd name="connsiteY3" fmla="*/ 998220 h 1143000"/>
              <a:gd name="connsiteX4" fmla="*/ 4587240 w 8679180"/>
              <a:gd name="connsiteY4" fmla="*/ 1097280 h 1143000"/>
              <a:gd name="connsiteX5" fmla="*/ 5715000 w 8679180"/>
              <a:gd name="connsiteY5" fmla="*/ 1143000 h 1143000"/>
              <a:gd name="connsiteX6" fmla="*/ 6560820 w 8679180"/>
              <a:gd name="connsiteY6" fmla="*/ 1143000 h 1143000"/>
              <a:gd name="connsiteX7" fmla="*/ 7818120 w 8679180"/>
              <a:gd name="connsiteY7" fmla="*/ 1127760 h 1143000"/>
              <a:gd name="connsiteX8" fmla="*/ 8679180 w 8679180"/>
              <a:gd name="connsiteY8" fmla="*/ 1120140 h 1143000"/>
              <a:gd name="connsiteX9" fmla="*/ 8328660 w 8679180"/>
              <a:gd name="connsiteY9" fmla="*/ 982980 h 1143000"/>
              <a:gd name="connsiteX10" fmla="*/ 6637020 w 8679180"/>
              <a:gd name="connsiteY10" fmla="*/ 1005840 h 1143000"/>
              <a:gd name="connsiteX11" fmla="*/ 5532120 w 8679180"/>
              <a:gd name="connsiteY11" fmla="*/ 990600 h 1143000"/>
              <a:gd name="connsiteX12" fmla="*/ 4305300 w 8679180"/>
              <a:gd name="connsiteY12" fmla="*/ 944880 h 1143000"/>
              <a:gd name="connsiteX13" fmla="*/ 3223260 w 8679180"/>
              <a:gd name="connsiteY13" fmla="*/ 838200 h 1143000"/>
              <a:gd name="connsiteX14" fmla="*/ 2065020 w 8679180"/>
              <a:gd name="connsiteY14" fmla="*/ 640080 h 1143000"/>
              <a:gd name="connsiteX15" fmla="*/ 929640 w 8679180"/>
              <a:gd name="connsiteY15" fmla="*/ 365760 h 1143000"/>
              <a:gd name="connsiteX16" fmla="*/ 403860 w 8679180"/>
              <a:gd name="connsiteY16" fmla="*/ 198120 h 1143000"/>
              <a:gd name="connsiteX17" fmla="*/ 60960 w 8679180"/>
              <a:gd name="connsiteY17" fmla="*/ 0 h 1143000"/>
              <a:gd name="connsiteX18" fmla="*/ 0 w 8679180"/>
              <a:gd name="connsiteY18" fmla="*/ 243840 h 1143000"/>
              <a:gd name="connsiteX0" fmla="*/ 0 w 8679180"/>
              <a:gd name="connsiteY0" fmla="*/ 243840 h 1143000"/>
              <a:gd name="connsiteX1" fmla="*/ 1150620 w 8679180"/>
              <a:gd name="connsiteY1" fmla="*/ 563880 h 1143000"/>
              <a:gd name="connsiteX2" fmla="*/ 2293620 w 8679180"/>
              <a:gd name="connsiteY2" fmla="*/ 822960 h 1143000"/>
              <a:gd name="connsiteX3" fmla="*/ 3429000 w 8679180"/>
              <a:gd name="connsiteY3" fmla="*/ 998220 h 1143000"/>
              <a:gd name="connsiteX4" fmla="*/ 4587240 w 8679180"/>
              <a:gd name="connsiteY4" fmla="*/ 1097280 h 1143000"/>
              <a:gd name="connsiteX5" fmla="*/ 5715000 w 8679180"/>
              <a:gd name="connsiteY5" fmla="*/ 1143000 h 1143000"/>
              <a:gd name="connsiteX6" fmla="*/ 6560820 w 8679180"/>
              <a:gd name="connsiteY6" fmla="*/ 1143000 h 1143000"/>
              <a:gd name="connsiteX7" fmla="*/ 7818120 w 8679180"/>
              <a:gd name="connsiteY7" fmla="*/ 1127760 h 1143000"/>
              <a:gd name="connsiteX8" fmla="*/ 8679180 w 8679180"/>
              <a:gd name="connsiteY8" fmla="*/ 1120140 h 1143000"/>
              <a:gd name="connsiteX9" fmla="*/ 8366760 w 8679180"/>
              <a:gd name="connsiteY9" fmla="*/ 990600 h 1143000"/>
              <a:gd name="connsiteX10" fmla="*/ 6637020 w 8679180"/>
              <a:gd name="connsiteY10" fmla="*/ 1005840 h 1143000"/>
              <a:gd name="connsiteX11" fmla="*/ 5532120 w 8679180"/>
              <a:gd name="connsiteY11" fmla="*/ 990600 h 1143000"/>
              <a:gd name="connsiteX12" fmla="*/ 4305300 w 8679180"/>
              <a:gd name="connsiteY12" fmla="*/ 944880 h 1143000"/>
              <a:gd name="connsiteX13" fmla="*/ 3223260 w 8679180"/>
              <a:gd name="connsiteY13" fmla="*/ 838200 h 1143000"/>
              <a:gd name="connsiteX14" fmla="*/ 2065020 w 8679180"/>
              <a:gd name="connsiteY14" fmla="*/ 640080 h 1143000"/>
              <a:gd name="connsiteX15" fmla="*/ 929640 w 8679180"/>
              <a:gd name="connsiteY15" fmla="*/ 365760 h 1143000"/>
              <a:gd name="connsiteX16" fmla="*/ 403860 w 8679180"/>
              <a:gd name="connsiteY16" fmla="*/ 198120 h 1143000"/>
              <a:gd name="connsiteX17" fmla="*/ 60960 w 8679180"/>
              <a:gd name="connsiteY17" fmla="*/ 0 h 1143000"/>
              <a:gd name="connsiteX18" fmla="*/ 0 w 8679180"/>
              <a:gd name="connsiteY18" fmla="*/ 243840 h 1143000"/>
              <a:gd name="connsiteX0" fmla="*/ 0 w 8648700"/>
              <a:gd name="connsiteY0" fmla="*/ 259080 h 1143000"/>
              <a:gd name="connsiteX1" fmla="*/ 1120140 w 8648700"/>
              <a:gd name="connsiteY1" fmla="*/ 563880 h 1143000"/>
              <a:gd name="connsiteX2" fmla="*/ 2263140 w 8648700"/>
              <a:gd name="connsiteY2" fmla="*/ 822960 h 1143000"/>
              <a:gd name="connsiteX3" fmla="*/ 3398520 w 8648700"/>
              <a:gd name="connsiteY3" fmla="*/ 998220 h 1143000"/>
              <a:gd name="connsiteX4" fmla="*/ 4556760 w 8648700"/>
              <a:gd name="connsiteY4" fmla="*/ 1097280 h 1143000"/>
              <a:gd name="connsiteX5" fmla="*/ 5684520 w 8648700"/>
              <a:gd name="connsiteY5" fmla="*/ 1143000 h 1143000"/>
              <a:gd name="connsiteX6" fmla="*/ 6530340 w 8648700"/>
              <a:gd name="connsiteY6" fmla="*/ 1143000 h 1143000"/>
              <a:gd name="connsiteX7" fmla="*/ 7787640 w 8648700"/>
              <a:gd name="connsiteY7" fmla="*/ 1127760 h 1143000"/>
              <a:gd name="connsiteX8" fmla="*/ 8648700 w 8648700"/>
              <a:gd name="connsiteY8" fmla="*/ 1120140 h 1143000"/>
              <a:gd name="connsiteX9" fmla="*/ 8336280 w 8648700"/>
              <a:gd name="connsiteY9" fmla="*/ 990600 h 1143000"/>
              <a:gd name="connsiteX10" fmla="*/ 6606540 w 8648700"/>
              <a:gd name="connsiteY10" fmla="*/ 1005840 h 1143000"/>
              <a:gd name="connsiteX11" fmla="*/ 5501640 w 8648700"/>
              <a:gd name="connsiteY11" fmla="*/ 990600 h 1143000"/>
              <a:gd name="connsiteX12" fmla="*/ 4274820 w 8648700"/>
              <a:gd name="connsiteY12" fmla="*/ 944880 h 1143000"/>
              <a:gd name="connsiteX13" fmla="*/ 3192780 w 8648700"/>
              <a:gd name="connsiteY13" fmla="*/ 838200 h 1143000"/>
              <a:gd name="connsiteX14" fmla="*/ 2034540 w 8648700"/>
              <a:gd name="connsiteY14" fmla="*/ 640080 h 1143000"/>
              <a:gd name="connsiteX15" fmla="*/ 899160 w 8648700"/>
              <a:gd name="connsiteY15" fmla="*/ 365760 h 1143000"/>
              <a:gd name="connsiteX16" fmla="*/ 373380 w 8648700"/>
              <a:gd name="connsiteY16" fmla="*/ 198120 h 1143000"/>
              <a:gd name="connsiteX17" fmla="*/ 30480 w 8648700"/>
              <a:gd name="connsiteY17" fmla="*/ 0 h 1143000"/>
              <a:gd name="connsiteX18" fmla="*/ 0 w 8648700"/>
              <a:gd name="connsiteY18" fmla="*/ 259080 h 1143000"/>
              <a:gd name="connsiteX0" fmla="*/ 0 w 8648700"/>
              <a:gd name="connsiteY0" fmla="*/ 236220 h 1120140"/>
              <a:gd name="connsiteX1" fmla="*/ 1120140 w 8648700"/>
              <a:gd name="connsiteY1" fmla="*/ 541020 h 1120140"/>
              <a:gd name="connsiteX2" fmla="*/ 2263140 w 8648700"/>
              <a:gd name="connsiteY2" fmla="*/ 800100 h 1120140"/>
              <a:gd name="connsiteX3" fmla="*/ 3398520 w 8648700"/>
              <a:gd name="connsiteY3" fmla="*/ 975360 h 1120140"/>
              <a:gd name="connsiteX4" fmla="*/ 4556760 w 8648700"/>
              <a:gd name="connsiteY4" fmla="*/ 1074420 h 1120140"/>
              <a:gd name="connsiteX5" fmla="*/ 5684520 w 8648700"/>
              <a:gd name="connsiteY5" fmla="*/ 1120140 h 1120140"/>
              <a:gd name="connsiteX6" fmla="*/ 6530340 w 8648700"/>
              <a:gd name="connsiteY6" fmla="*/ 1120140 h 1120140"/>
              <a:gd name="connsiteX7" fmla="*/ 7787640 w 8648700"/>
              <a:gd name="connsiteY7" fmla="*/ 1104900 h 1120140"/>
              <a:gd name="connsiteX8" fmla="*/ 8648700 w 8648700"/>
              <a:gd name="connsiteY8" fmla="*/ 1097280 h 1120140"/>
              <a:gd name="connsiteX9" fmla="*/ 8336280 w 8648700"/>
              <a:gd name="connsiteY9" fmla="*/ 967740 h 1120140"/>
              <a:gd name="connsiteX10" fmla="*/ 6606540 w 8648700"/>
              <a:gd name="connsiteY10" fmla="*/ 982980 h 1120140"/>
              <a:gd name="connsiteX11" fmla="*/ 5501640 w 8648700"/>
              <a:gd name="connsiteY11" fmla="*/ 967740 h 1120140"/>
              <a:gd name="connsiteX12" fmla="*/ 4274820 w 8648700"/>
              <a:gd name="connsiteY12" fmla="*/ 922020 h 1120140"/>
              <a:gd name="connsiteX13" fmla="*/ 3192780 w 8648700"/>
              <a:gd name="connsiteY13" fmla="*/ 815340 h 1120140"/>
              <a:gd name="connsiteX14" fmla="*/ 2034540 w 8648700"/>
              <a:gd name="connsiteY14" fmla="*/ 617220 h 1120140"/>
              <a:gd name="connsiteX15" fmla="*/ 899160 w 8648700"/>
              <a:gd name="connsiteY15" fmla="*/ 342900 h 1120140"/>
              <a:gd name="connsiteX16" fmla="*/ 373380 w 8648700"/>
              <a:gd name="connsiteY16" fmla="*/ 175260 h 1120140"/>
              <a:gd name="connsiteX17" fmla="*/ 68580 w 8648700"/>
              <a:gd name="connsiteY17" fmla="*/ 0 h 1120140"/>
              <a:gd name="connsiteX18" fmla="*/ 0 w 8648700"/>
              <a:gd name="connsiteY18" fmla="*/ 236220 h 1120140"/>
              <a:gd name="connsiteX0" fmla="*/ 0 w 9806940"/>
              <a:gd name="connsiteY0" fmla="*/ 236220 h 1120140"/>
              <a:gd name="connsiteX1" fmla="*/ 1120140 w 9806940"/>
              <a:gd name="connsiteY1" fmla="*/ 541020 h 1120140"/>
              <a:gd name="connsiteX2" fmla="*/ 2263140 w 9806940"/>
              <a:gd name="connsiteY2" fmla="*/ 800100 h 1120140"/>
              <a:gd name="connsiteX3" fmla="*/ 3398520 w 9806940"/>
              <a:gd name="connsiteY3" fmla="*/ 975360 h 1120140"/>
              <a:gd name="connsiteX4" fmla="*/ 4556760 w 9806940"/>
              <a:gd name="connsiteY4" fmla="*/ 1074420 h 1120140"/>
              <a:gd name="connsiteX5" fmla="*/ 5684520 w 9806940"/>
              <a:gd name="connsiteY5" fmla="*/ 1120140 h 1120140"/>
              <a:gd name="connsiteX6" fmla="*/ 6530340 w 9806940"/>
              <a:gd name="connsiteY6" fmla="*/ 1120140 h 1120140"/>
              <a:gd name="connsiteX7" fmla="*/ 7787640 w 9806940"/>
              <a:gd name="connsiteY7" fmla="*/ 1104900 h 1120140"/>
              <a:gd name="connsiteX8" fmla="*/ 9806940 w 9806940"/>
              <a:gd name="connsiteY8" fmla="*/ 1104900 h 1120140"/>
              <a:gd name="connsiteX9" fmla="*/ 8336280 w 9806940"/>
              <a:gd name="connsiteY9" fmla="*/ 967740 h 1120140"/>
              <a:gd name="connsiteX10" fmla="*/ 6606540 w 9806940"/>
              <a:gd name="connsiteY10" fmla="*/ 982980 h 1120140"/>
              <a:gd name="connsiteX11" fmla="*/ 5501640 w 9806940"/>
              <a:gd name="connsiteY11" fmla="*/ 967740 h 1120140"/>
              <a:gd name="connsiteX12" fmla="*/ 4274820 w 9806940"/>
              <a:gd name="connsiteY12" fmla="*/ 922020 h 1120140"/>
              <a:gd name="connsiteX13" fmla="*/ 3192780 w 9806940"/>
              <a:gd name="connsiteY13" fmla="*/ 815340 h 1120140"/>
              <a:gd name="connsiteX14" fmla="*/ 2034540 w 9806940"/>
              <a:gd name="connsiteY14" fmla="*/ 617220 h 1120140"/>
              <a:gd name="connsiteX15" fmla="*/ 899160 w 9806940"/>
              <a:gd name="connsiteY15" fmla="*/ 342900 h 1120140"/>
              <a:gd name="connsiteX16" fmla="*/ 373380 w 9806940"/>
              <a:gd name="connsiteY16" fmla="*/ 175260 h 1120140"/>
              <a:gd name="connsiteX17" fmla="*/ 68580 w 9806940"/>
              <a:gd name="connsiteY17" fmla="*/ 0 h 1120140"/>
              <a:gd name="connsiteX18" fmla="*/ 0 w 9806940"/>
              <a:gd name="connsiteY18" fmla="*/ 236220 h 1120140"/>
              <a:gd name="connsiteX0" fmla="*/ 0 w 9806940"/>
              <a:gd name="connsiteY0" fmla="*/ 236220 h 1120140"/>
              <a:gd name="connsiteX1" fmla="*/ 1120140 w 9806940"/>
              <a:gd name="connsiteY1" fmla="*/ 541020 h 1120140"/>
              <a:gd name="connsiteX2" fmla="*/ 2263140 w 9806940"/>
              <a:gd name="connsiteY2" fmla="*/ 800100 h 1120140"/>
              <a:gd name="connsiteX3" fmla="*/ 3398520 w 9806940"/>
              <a:gd name="connsiteY3" fmla="*/ 975360 h 1120140"/>
              <a:gd name="connsiteX4" fmla="*/ 4556760 w 9806940"/>
              <a:gd name="connsiteY4" fmla="*/ 1074420 h 1120140"/>
              <a:gd name="connsiteX5" fmla="*/ 5684520 w 9806940"/>
              <a:gd name="connsiteY5" fmla="*/ 1120140 h 1120140"/>
              <a:gd name="connsiteX6" fmla="*/ 6530340 w 9806940"/>
              <a:gd name="connsiteY6" fmla="*/ 1120140 h 1120140"/>
              <a:gd name="connsiteX7" fmla="*/ 7787640 w 9806940"/>
              <a:gd name="connsiteY7" fmla="*/ 1104900 h 1120140"/>
              <a:gd name="connsiteX8" fmla="*/ 9806940 w 9806940"/>
              <a:gd name="connsiteY8" fmla="*/ 1104900 h 1120140"/>
              <a:gd name="connsiteX9" fmla="*/ 9342120 w 9806940"/>
              <a:gd name="connsiteY9" fmla="*/ 967740 h 1120140"/>
              <a:gd name="connsiteX10" fmla="*/ 6606540 w 9806940"/>
              <a:gd name="connsiteY10" fmla="*/ 982980 h 1120140"/>
              <a:gd name="connsiteX11" fmla="*/ 5501640 w 9806940"/>
              <a:gd name="connsiteY11" fmla="*/ 967740 h 1120140"/>
              <a:gd name="connsiteX12" fmla="*/ 4274820 w 9806940"/>
              <a:gd name="connsiteY12" fmla="*/ 922020 h 1120140"/>
              <a:gd name="connsiteX13" fmla="*/ 3192780 w 9806940"/>
              <a:gd name="connsiteY13" fmla="*/ 815340 h 1120140"/>
              <a:gd name="connsiteX14" fmla="*/ 2034540 w 9806940"/>
              <a:gd name="connsiteY14" fmla="*/ 617220 h 1120140"/>
              <a:gd name="connsiteX15" fmla="*/ 899160 w 9806940"/>
              <a:gd name="connsiteY15" fmla="*/ 342900 h 1120140"/>
              <a:gd name="connsiteX16" fmla="*/ 373380 w 9806940"/>
              <a:gd name="connsiteY16" fmla="*/ 175260 h 1120140"/>
              <a:gd name="connsiteX17" fmla="*/ 68580 w 9806940"/>
              <a:gd name="connsiteY17" fmla="*/ 0 h 1120140"/>
              <a:gd name="connsiteX18" fmla="*/ 0 w 9806940"/>
              <a:gd name="connsiteY18" fmla="*/ 236220 h 1120140"/>
              <a:gd name="connsiteX0" fmla="*/ 0 w 10870196"/>
              <a:gd name="connsiteY0" fmla="*/ 236220 h 1120140"/>
              <a:gd name="connsiteX1" fmla="*/ 1120140 w 10870196"/>
              <a:gd name="connsiteY1" fmla="*/ 541020 h 1120140"/>
              <a:gd name="connsiteX2" fmla="*/ 2263140 w 10870196"/>
              <a:gd name="connsiteY2" fmla="*/ 800100 h 1120140"/>
              <a:gd name="connsiteX3" fmla="*/ 3398520 w 10870196"/>
              <a:gd name="connsiteY3" fmla="*/ 975360 h 1120140"/>
              <a:gd name="connsiteX4" fmla="*/ 4556760 w 10870196"/>
              <a:gd name="connsiteY4" fmla="*/ 1074420 h 1120140"/>
              <a:gd name="connsiteX5" fmla="*/ 5684520 w 10870196"/>
              <a:gd name="connsiteY5" fmla="*/ 1120140 h 1120140"/>
              <a:gd name="connsiteX6" fmla="*/ 6530340 w 10870196"/>
              <a:gd name="connsiteY6" fmla="*/ 1120140 h 1120140"/>
              <a:gd name="connsiteX7" fmla="*/ 7787640 w 10870196"/>
              <a:gd name="connsiteY7" fmla="*/ 1104900 h 1120140"/>
              <a:gd name="connsiteX8" fmla="*/ 10870196 w 10870196"/>
              <a:gd name="connsiteY8" fmla="*/ 1115533 h 1120140"/>
              <a:gd name="connsiteX9" fmla="*/ 9342120 w 10870196"/>
              <a:gd name="connsiteY9" fmla="*/ 967740 h 1120140"/>
              <a:gd name="connsiteX10" fmla="*/ 6606540 w 10870196"/>
              <a:gd name="connsiteY10" fmla="*/ 982980 h 1120140"/>
              <a:gd name="connsiteX11" fmla="*/ 5501640 w 10870196"/>
              <a:gd name="connsiteY11" fmla="*/ 967740 h 1120140"/>
              <a:gd name="connsiteX12" fmla="*/ 4274820 w 10870196"/>
              <a:gd name="connsiteY12" fmla="*/ 922020 h 1120140"/>
              <a:gd name="connsiteX13" fmla="*/ 3192780 w 10870196"/>
              <a:gd name="connsiteY13" fmla="*/ 815340 h 1120140"/>
              <a:gd name="connsiteX14" fmla="*/ 2034540 w 10870196"/>
              <a:gd name="connsiteY14" fmla="*/ 617220 h 1120140"/>
              <a:gd name="connsiteX15" fmla="*/ 899160 w 10870196"/>
              <a:gd name="connsiteY15" fmla="*/ 342900 h 1120140"/>
              <a:gd name="connsiteX16" fmla="*/ 373380 w 10870196"/>
              <a:gd name="connsiteY16" fmla="*/ 175260 h 1120140"/>
              <a:gd name="connsiteX17" fmla="*/ 68580 w 10870196"/>
              <a:gd name="connsiteY17" fmla="*/ 0 h 1120140"/>
              <a:gd name="connsiteX18" fmla="*/ 0 w 10870196"/>
              <a:gd name="connsiteY18" fmla="*/ 236220 h 1120140"/>
              <a:gd name="connsiteX0" fmla="*/ 0 w 10870196"/>
              <a:gd name="connsiteY0" fmla="*/ 236220 h 1120140"/>
              <a:gd name="connsiteX1" fmla="*/ 1120140 w 10870196"/>
              <a:gd name="connsiteY1" fmla="*/ 541020 h 1120140"/>
              <a:gd name="connsiteX2" fmla="*/ 2263140 w 10870196"/>
              <a:gd name="connsiteY2" fmla="*/ 800100 h 1120140"/>
              <a:gd name="connsiteX3" fmla="*/ 3398520 w 10870196"/>
              <a:gd name="connsiteY3" fmla="*/ 975360 h 1120140"/>
              <a:gd name="connsiteX4" fmla="*/ 4556760 w 10870196"/>
              <a:gd name="connsiteY4" fmla="*/ 1074420 h 1120140"/>
              <a:gd name="connsiteX5" fmla="*/ 5684520 w 10870196"/>
              <a:gd name="connsiteY5" fmla="*/ 1120140 h 1120140"/>
              <a:gd name="connsiteX6" fmla="*/ 6530340 w 10870196"/>
              <a:gd name="connsiteY6" fmla="*/ 1120140 h 1120140"/>
              <a:gd name="connsiteX7" fmla="*/ 7787640 w 10870196"/>
              <a:gd name="connsiteY7" fmla="*/ 1104900 h 1120140"/>
              <a:gd name="connsiteX8" fmla="*/ 10870196 w 10870196"/>
              <a:gd name="connsiteY8" fmla="*/ 1115533 h 1120140"/>
              <a:gd name="connsiteX9" fmla="*/ 10756250 w 10870196"/>
              <a:gd name="connsiteY9" fmla="*/ 978372 h 1120140"/>
              <a:gd name="connsiteX10" fmla="*/ 6606540 w 10870196"/>
              <a:gd name="connsiteY10" fmla="*/ 982980 h 1120140"/>
              <a:gd name="connsiteX11" fmla="*/ 5501640 w 10870196"/>
              <a:gd name="connsiteY11" fmla="*/ 967740 h 1120140"/>
              <a:gd name="connsiteX12" fmla="*/ 4274820 w 10870196"/>
              <a:gd name="connsiteY12" fmla="*/ 922020 h 1120140"/>
              <a:gd name="connsiteX13" fmla="*/ 3192780 w 10870196"/>
              <a:gd name="connsiteY13" fmla="*/ 815340 h 1120140"/>
              <a:gd name="connsiteX14" fmla="*/ 2034540 w 10870196"/>
              <a:gd name="connsiteY14" fmla="*/ 617220 h 1120140"/>
              <a:gd name="connsiteX15" fmla="*/ 899160 w 10870196"/>
              <a:gd name="connsiteY15" fmla="*/ 342900 h 1120140"/>
              <a:gd name="connsiteX16" fmla="*/ 373380 w 10870196"/>
              <a:gd name="connsiteY16" fmla="*/ 175260 h 1120140"/>
              <a:gd name="connsiteX17" fmla="*/ 68580 w 10870196"/>
              <a:gd name="connsiteY17" fmla="*/ 0 h 1120140"/>
              <a:gd name="connsiteX18" fmla="*/ 0 w 10870196"/>
              <a:gd name="connsiteY18" fmla="*/ 236220 h 112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870196" h="1120140">
                <a:moveTo>
                  <a:pt x="0" y="236220"/>
                </a:moveTo>
                <a:lnTo>
                  <a:pt x="1120140" y="541020"/>
                </a:lnTo>
                <a:lnTo>
                  <a:pt x="2263140" y="800100"/>
                </a:lnTo>
                <a:lnTo>
                  <a:pt x="3398520" y="975360"/>
                </a:lnTo>
                <a:lnTo>
                  <a:pt x="4556760" y="1074420"/>
                </a:lnTo>
                <a:lnTo>
                  <a:pt x="5684520" y="1120140"/>
                </a:lnTo>
                <a:lnTo>
                  <a:pt x="6530340" y="1120140"/>
                </a:lnTo>
                <a:lnTo>
                  <a:pt x="7787640" y="1104900"/>
                </a:lnTo>
                <a:lnTo>
                  <a:pt x="10870196" y="1115533"/>
                </a:lnTo>
                <a:lnTo>
                  <a:pt x="10756250" y="978372"/>
                </a:lnTo>
                <a:lnTo>
                  <a:pt x="6606540" y="982980"/>
                </a:lnTo>
                <a:lnTo>
                  <a:pt x="5501640" y="967740"/>
                </a:lnTo>
                <a:lnTo>
                  <a:pt x="4274820" y="922020"/>
                </a:lnTo>
                <a:lnTo>
                  <a:pt x="3192780" y="815340"/>
                </a:lnTo>
                <a:lnTo>
                  <a:pt x="2034540" y="617220"/>
                </a:lnTo>
                <a:lnTo>
                  <a:pt x="899160" y="342900"/>
                </a:lnTo>
                <a:lnTo>
                  <a:pt x="373380" y="175260"/>
                </a:lnTo>
                <a:lnTo>
                  <a:pt x="68580" y="0"/>
                </a:lnTo>
                <a:lnTo>
                  <a:pt x="0" y="236220"/>
                </a:lnTo>
                <a:close/>
              </a:path>
            </a:pathLst>
          </a:custGeom>
          <a:solidFill>
            <a:srgbClr val="FF0000">
              <a:alpha val="10000"/>
            </a:srgbClr>
          </a:solid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6"/>
          </a:p>
        </p:txBody>
      </p:sp>
      <p:sp>
        <p:nvSpPr>
          <p:cNvPr id="150" name="Freeform: Shape 149">
            <a:extLst>
              <a:ext uri="{FF2B5EF4-FFF2-40B4-BE49-F238E27FC236}">
                <a16:creationId xmlns:a16="http://schemas.microsoft.com/office/drawing/2014/main" id="{315A8EC2-7858-47C6-906A-B9B534DB3291}"/>
              </a:ext>
            </a:extLst>
          </p:cNvPr>
          <p:cNvSpPr/>
          <p:nvPr/>
        </p:nvSpPr>
        <p:spPr>
          <a:xfrm>
            <a:off x="2609446" y="4495859"/>
            <a:ext cx="7411859" cy="722168"/>
          </a:xfrm>
          <a:custGeom>
            <a:avLst/>
            <a:gdLst>
              <a:gd name="connsiteX0" fmla="*/ 0 w 9022080"/>
              <a:gd name="connsiteY0" fmla="*/ 876300 h 1066800"/>
              <a:gd name="connsiteX1" fmla="*/ 876300 w 9022080"/>
              <a:gd name="connsiteY1" fmla="*/ 647700 h 1066800"/>
              <a:gd name="connsiteX2" fmla="*/ 1120140 w 9022080"/>
              <a:gd name="connsiteY2" fmla="*/ 579120 h 1066800"/>
              <a:gd name="connsiteX3" fmla="*/ 2042160 w 9022080"/>
              <a:gd name="connsiteY3" fmla="*/ 358140 h 1066800"/>
              <a:gd name="connsiteX4" fmla="*/ 2270760 w 9022080"/>
              <a:gd name="connsiteY4" fmla="*/ 304800 h 1066800"/>
              <a:gd name="connsiteX5" fmla="*/ 3162300 w 9022080"/>
              <a:gd name="connsiteY5" fmla="*/ 175260 h 1066800"/>
              <a:gd name="connsiteX6" fmla="*/ 3459480 w 9022080"/>
              <a:gd name="connsiteY6" fmla="*/ 137160 h 1066800"/>
              <a:gd name="connsiteX7" fmla="*/ 4564380 w 9022080"/>
              <a:gd name="connsiteY7" fmla="*/ 45720 h 1066800"/>
              <a:gd name="connsiteX8" fmla="*/ 5486400 w 9022080"/>
              <a:gd name="connsiteY8" fmla="*/ 7620 h 1066800"/>
              <a:gd name="connsiteX9" fmla="*/ 5722620 w 9022080"/>
              <a:gd name="connsiteY9" fmla="*/ 0 h 1066800"/>
              <a:gd name="connsiteX10" fmla="*/ 9022080 w 9022080"/>
              <a:gd name="connsiteY10" fmla="*/ 7620 h 1066800"/>
              <a:gd name="connsiteX11" fmla="*/ 8923020 w 9022080"/>
              <a:gd name="connsiteY11" fmla="*/ 167640 h 1066800"/>
              <a:gd name="connsiteX12" fmla="*/ 7741920 w 9022080"/>
              <a:gd name="connsiteY12" fmla="*/ 121920 h 1066800"/>
              <a:gd name="connsiteX13" fmla="*/ 6652260 w 9022080"/>
              <a:gd name="connsiteY13" fmla="*/ 121920 h 1066800"/>
              <a:gd name="connsiteX14" fmla="*/ 5478780 w 9022080"/>
              <a:gd name="connsiteY14" fmla="*/ 144780 h 1066800"/>
              <a:gd name="connsiteX15" fmla="*/ 4305300 w 9022080"/>
              <a:gd name="connsiteY15" fmla="*/ 205740 h 1066800"/>
              <a:gd name="connsiteX16" fmla="*/ 3139440 w 9022080"/>
              <a:gd name="connsiteY16" fmla="*/ 297180 h 1066800"/>
              <a:gd name="connsiteX17" fmla="*/ 2019300 w 9022080"/>
              <a:gd name="connsiteY17" fmla="*/ 510540 h 1066800"/>
              <a:gd name="connsiteX18" fmla="*/ 861060 w 9022080"/>
              <a:gd name="connsiteY18" fmla="*/ 800100 h 1066800"/>
              <a:gd name="connsiteX19" fmla="*/ 38100 w 9022080"/>
              <a:gd name="connsiteY19" fmla="*/ 1066800 h 1066800"/>
              <a:gd name="connsiteX20" fmla="*/ 0 w 9022080"/>
              <a:gd name="connsiteY20" fmla="*/ 876300 h 1066800"/>
              <a:gd name="connsiteX0" fmla="*/ 0 w 9022080"/>
              <a:gd name="connsiteY0" fmla="*/ 876300 h 1066800"/>
              <a:gd name="connsiteX1" fmla="*/ 876300 w 9022080"/>
              <a:gd name="connsiteY1" fmla="*/ 647700 h 1066800"/>
              <a:gd name="connsiteX2" fmla="*/ 1120140 w 9022080"/>
              <a:gd name="connsiteY2" fmla="*/ 579120 h 1066800"/>
              <a:gd name="connsiteX3" fmla="*/ 2042160 w 9022080"/>
              <a:gd name="connsiteY3" fmla="*/ 358140 h 1066800"/>
              <a:gd name="connsiteX4" fmla="*/ 2270760 w 9022080"/>
              <a:gd name="connsiteY4" fmla="*/ 304800 h 1066800"/>
              <a:gd name="connsiteX5" fmla="*/ 3162300 w 9022080"/>
              <a:gd name="connsiteY5" fmla="*/ 175260 h 1066800"/>
              <a:gd name="connsiteX6" fmla="*/ 3459480 w 9022080"/>
              <a:gd name="connsiteY6" fmla="*/ 137160 h 1066800"/>
              <a:gd name="connsiteX7" fmla="*/ 4564380 w 9022080"/>
              <a:gd name="connsiteY7" fmla="*/ 45720 h 1066800"/>
              <a:gd name="connsiteX8" fmla="*/ 5486400 w 9022080"/>
              <a:gd name="connsiteY8" fmla="*/ 7620 h 1066800"/>
              <a:gd name="connsiteX9" fmla="*/ 5722620 w 9022080"/>
              <a:gd name="connsiteY9" fmla="*/ 0 h 1066800"/>
              <a:gd name="connsiteX10" fmla="*/ 9022080 w 9022080"/>
              <a:gd name="connsiteY10" fmla="*/ 7620 h 1066800"/>
              <a:gd name="connsiteX11" fmla="*/ 8557260 w 9022080"/>
              <a:gd name="connsiteY11" fmla="*/ 137160 h 1066800"/>
              <a:gd name="connsiteX12" fmla="*/ 7741920 w 9022080"/>
              <a:gd name="connsiteY12" fmla="*/ 121920 h 1066800"/>
              <a:gd name="connsiteX13" fmla="*/ 6652260 w 9022080"/>
              <a:gd name="connsiteY13" fmla="*/ 121920 h 1066800"/>
              <a:gd name="connsiteX14" fmla="*/ 5478780 w 9022080"/>
              <a:gd name="connsiteY14" fmla="*/ 144780 h 1066800"/>
              <a:gd name="connsiteX15" fmla="*/ 4305300 w 9022080"/>
              <a:gd name="connsiteY15" fmla="*/ 205740 h 1066800"/>
              <a:gd name="connsiteX16" fmla="*/ 3139440 w 9022080"/>
              <a:gd name="connsiteY16" fmla="*/ 297180 h 1066800"/>
              <a:gd name="connsiteX17" fmla="*/ 2019300 w 9022080"/>
              <a:gd name="connsiteY17" fmla="*/ 510540 h 1066800"/>
              <a:gd name="connsiteX18" fmla="*/ 861060 w 9022080"/>
              <a:gd name="connsiteY18" fmla="*/ 800100 h 1066800"/>
              <a:gd name="connsiteX19" fmla="*/ 38100 w 9022080"/>
              <a:gd name="connsiteY19" fmla="*/ 1066800 h 1066800"/>
              <a:gd name="connsiteX20" fmla="*/ 0 w 9022080"/>
              <a:gd name="connsiteY20" fmla="*/ 876300 h 1066800"/>
              <a:gd name="connsiteX0" fmla="*/ 0 w 8686800"/>
              <a:gd name="connsiteY0" fmla="*/ 876300 h 1066800"/>
              <a:gd name="connsiteX1" fmla="*/ 876300 w 8686800"/>
              <a:gd name="connsiteY1" fmla="*/ 647700 h 1066800"/>
              <a:gd name="connsiteX2" fmla="*/ 1120140 w 8686800"/>
              <a:gd name="connsiteY2" fmla="*/ 579120 h 1066800"/>
              <a:gd name="connsiteX3" fmla="*/ 2042160 w 8686800"/>
              <a:gd name="connsiteY3" fmla="*/ 358140 h 1066800"/>
              <a:gd name="connsiteX4" fmla="*/ 2270760 w 8686800"/>
              <a:gd name="connsiteY4" fmla="*/ 304800 h 1066800"/>
              <a:gd name="connsiteX5" fmla="*/ 3162300 w 8686800"/>
              <a:gd name="connsiteY5" fmla="*/ 175260 h 1066800"/>
              <a:gd name="connsiteX6" fmla="*/ 3459480 w 8686800"/>
              <a:gd name="connsiteY6" fmla="*/ 137160 h 1066800"/>
              <a:gd name="connsiteX7" fmla="*/ 4564380 w 8686800"/>
              <a:gd name="connsiteY7" fmla="*/ 45720 h 1066800"/>
              <a:gd name="connsiteX8" fmla="*/ 5486400 w 8686800"/>
              <a:gd name="connsiteY8" fmla="*/ 7620 h 1066800"/>
              <a:gd name="connsiteX9" fmla="*/ 5722620 w 8686800"/>
              <a:gd name="connsiteY9" fmla="*/ 0 h 1066800"/>
              <a:gd name="connsiteX10" fmla="*/ 8686800 w 8686800"/>
              <a:gd name="connsiteY10" fmla="*/ 15240 h 1066800"/>
              <a:gd name="connsiteX11" fmla="*/ 8557260 w 8686800"/>
              <a:gd name="connsiteY11" fmla="*/ 137160 h 1066800"/>
              <a:gd name="connsiteX12" fmla="*/ 7741920 w 8686800"/>
              <a:gd name="connsiteY12" fmla="*/ 121920 h 1066800"/>
              <a:gd name="connsiteX13" fmla="*/ 6652260 w 8686800"/>
              <a:gd name="connsiteY13" fmla="*/ 121920 h 1066800"/>
              <a:gd name="connsiteX14" fmla="*/ 5478780 w 8686800"/>
              <a:gd name="connsiteY14" fmla="*/ 144780 h 1066800"/>
              <a:gd name="connsiteX15" fmla="*/ 4305300 w 8686800"/>
              <a:gd name="connsiteY15" fmla="*/ 205740 h 1066800"/>
              <a:gd name="connsiteX16" fmla="*/ 3139440 w 8686800"/>
              <a:gd name="connsiteY16" fmla="*/ 297180 h 1066800"/>
              <a:gd name="connsiteX17" fmla="*/ 2019300 w 8686800"/>
              <a:gd name="connsiteY17" fmla="*/ 510540 h 1066800"/>
              <a:gd name="connsiteX18" fmla="*/ 861060 w 8686800"/>
              <a:gd name="connsiteY18" fmla="*/ 800100 h 1066800"/>
              <a:gd name="connsiteX19" fmla="*/ 38100 w 8686800"/>
              <a:gd name="connsiteY19" fmla="*/ 1066800 h 1066800"/>
              <a:gd name="connsiteX20" fmla="*/ 0 w 8686800"/>
              <a:gd name="connsiteY20" fmla="*/ 876300 h 1066800"/>
              <a:gd name="connsiteX0" fmla="*/ 0 w 8686800"/>
              <a:gd name="connsiteY0" fmla="*/ 876300 h 1066800"/>
              <a:gd name="connsiteX1" fmla="*/ 876300 w 8686800"/>
              <a:gd name="connsiteY1" fmla="*/ 647700 h 1066800"/>
              <a:gd name="connsiteX2" fmla="*/ 1120140 w 8686800"/>
              <a:gd name="connsiteY2" fmla="*/ 579120 h 1066800"/>
              <a:gd name="connsiteX3" fmla="*/ 2042160 w 8686800"/>
              <a:gd name="connsiteY3" fmla="*/ 358140 h 1066800"/>
              <a:gd name="connsiteX4" fmla="*/ 2270760 w 8686800"/>
              <a:gd name="connsiteY4" fmla="*/ 304800 h 1066800"/>
              <a:gd name="connsiteX5" fmla="*/ 3162300 w 8686800"/>
              <a:gd name="connsiteY5" fmla="*/ 175260 h 1066800"/>
              <a:gd name="connsiteX6" fmla="*/ 3459480 w 8686800"/>
              <a:gd name="connsiteY6" fmla="*/ 137160 h 1066800"/>
              <a:gd name="connsiteX7" fmla="*/ 4564380 w 8686800"/>
              <a:gd name="connsiteY7" fmla="*/ 45720 h 1066800"/>
              <a:gd name="connsiteX8" fmla="*/ 5486400 w 8686800"/>
              <a:gd name="connsiteY8" fmla="*/ 7620 h 1066800"/>
              <a:gd name="connsiteX9" fmla="*/ 5722620 w 8686800"/>
              <a:gd name="connsiteY9" fmla="*/ 0 h 1066800"/>
              <a:gd name="connsiteX10" fmla="*/ 8686800 w 8686800"/>
              <a:gd name="connsiteY10" fmla="*/ 15240 h 1066800"/>
              <a:gd name="connsiteX11" fmla="*/ 8321040 w 8686800"/>
              <a:gd name="connsiteY11" fmla="*/ 129540 h 1066800"/>
              <a:gd name="connsiteX12" fmla="*/ 7741920 w 8686800"/>
              <a:gd name="connsiteY12" fmla="*/ 121920 h 1066800"/>
              <a:gd name="connsiteX13" fmla="*/ 6652260 w 8686800"/>
              <a:gd name="connsiteY13" fmla="*/ 121920 h 1066800"/>
              <a:gd name="connsiteX14" fmla="*/ 5478780 w 8686800"/>
              <a:gd name="connsiteY14" fmla="*/ 144780 h 1066800"/>
              <a:gd name="connsiteX15" fmla="*/ 4305300 w 8686800"/>
              <a:gd name="connsiteY15" fmla="*/ 205740 h 1066800"/>
              <a:gd name="connsiteX16" fmla="*/ 3139440 w 8686800"/>
              <a:gd name="connsiteY16" fmla="*/ 297180 h 1066800"/>
              <a:gd name="connsiteX17" fmla="*/ 2019300 w 8686800"/>
              <a:gd name="connsiteY17" fmla="*/ 510540 h 1066800"/>
              <a:gd name="connsiteX18" fmla="*/ 861060 w 8686800"/>
              <a:gd name="connsiteY18" fmla="*/ 800100 h 1066800"/>
              <a:gd name="connsiteX19" fmla="*/ 38100 w 8686800"/>
              <a:gd name="connsiteY19" fmla="*/ 1066800 h 1066800"/>
              <a:gd name="connsiteX20" fmla="*/ 0 w 8686800"/>
              <a:gd name="connsiteY20" fmla="*/ 876300 h 1066800"/>
              <a:gd name="connsiteX0" fmla="*/ 0 w 8686800"/>
              <a:gd name="connsiteY0" fmla="*/ 876300 h 1066800"/>
              <a:gd name="connsiteX1" fmla="*/ 876300 w 8686800"/>
              <a:gd name="connsiteY1" fmla="*/ 647700 h 1066800"/>
              <a:gd name="connsiteX2" fmla="*/ 1120140 w 8686800"/>
              <a:gd name="connsiteY2" fmla="*/ 579120 h 1066800"/>
              <a:gd name="connsiteX3" fmla="*/ 2042160 w 8686800"/>
              <a:gd name="connsiteY3" fmla="*/ 358140 h 1066800"/>
              <a:gd name="connsiteX4" fmla="*/ 2270760 w 8686800"/>
              <a:gd name="connsiteY4" fmla="*/ 304800 h 1066800"/>
              <a:gd name="connsiteX5" fmla="*/ 3162300 w 8686800"/>
              <a:gd name="connsiteY5" fmla="*/ 175260 h 1066800"/>
              <a:gd name="connsiteX6" fmla="*/ 3459480 w 8686800"/>
              <a:gd name="connsiteY6" fmla="*/ 137160 h 1066800"/>
              <a:gd name="connsiteX7" fmla="*/ 4564380 w 8686800"/>
              <a:gd name="connsiteY7" fmla="*/ 45720 h 1066800"/>
              <a:gd name="connsiteX8" fmla="*/ 5486400 w 8686800"/>
              <a:gd name="connsiteY8" fmla="*/ 7620 h 1066800"/>
              <a:gd name="connsiteX9" fmla="*/ 5722620 w 8686800"/>
              <a:gd name="connsiteY9" fmla="*/ 0 h 1066800"/>
              <a:gd name="connsiteX10" fmla="*/ 8686800 w 8686800"/>
              <a:gd name="connsiteY10" fmla="*/ 15240 h 1066800"/>
              <a:gd name="connsiteX11" fmla="*/ 8397240 w 8686800"/>
              <a:gd name="connsiteY11" fmla="*/ 114300 h 1066800"/>
              <a:gd name="connsiteX12" fmla="*/ 7741920 w 8686800"/>
              <a:gd name="connsiteY12" fmla="*/ 121920 h 1066800"/>
              <a:gd name="connsiteX13" fmla="*/ 6652260 w 8686800"/>
              <a:gd name="connsiteY13" fmla="*/ 121920 h 1066800"/>
              <a:gd name="connsiteX14" fmla="*/ 5478780 w 8686800"/>
              <a:gd name="connsiteY14" fmla="*/ 144780 h 1066800"/>
              <a:gd name="connsiteX15" fmla="*/ 4305300 w 8686800"/>
              <a:gd name="connsiteY15" fmla="*/ 205740 h 1066800"/>
              <a:gd name="connsiteX16" fmla="*/ 3139440 w 8686800"/>
              <a:gd name="connsiteY16" fmla="*/ 297180 h 1066800"/>
              <a:gd name="connsiteX17" fmla="*/ 2019300 w 8686800"/>
              <a:gd name="connsiteY17" fmla="*/ 510540 h 1066800"/>
              <a:gd name="connsiteX18" fmla="*/ 861060 w 8686800"/>
              <a:gd name="connsiteY18" fmla="*/ 800100 h 1066800"/>
              <a:gd name="connsiteX19" fmla="*/ 38100 w 8686800"/>
              <a:gd name="connsiteY19" fmla="*/ 1066800 h 1066800"/>
              <a:gd name="connsiteX20" fmla="*/ 0 w 8686800"/>
              <a:gd name="connsiteY20" fmla="*/ 876300 h 1066800"/>
              <a:gd name="connsiteX0" fmla="*/ 0 w 8686800"/>
              <a:gd name="connsiteY0" fmla="*/ 876300 h 1066800"/>
              <a:gd name="connsiteX1" fmla="*/ 876300 w 8686800"/>
              <a:gd name="connsiteY1" fmla="*/ 647700 h 1066800"/>
              <a:gd name="connsiteX2" fmla="*/ 1120140 w 8686800"/>
              <a:gd name="connsiteY2" fmla="*/ 579120 h 1066800"/>
              <a:gd name="connsiteX3" fmla="*/ 2042160 w 8686800"/>
              <a:gd name="connsiteY3" fmla="*/ 358140 h 1066800"/>
              <a:gd name="connsiteX4" fmla="*/ 2270760 w 8686800"/>
              <a:gd name="connsiteY4" fmla="*/ 304800 h 1066800"/>
              <a:gd name="connsiteX5" fmla="*/ 3162300 w 8686800"/>
              <a:gd name="connsiteY5" fmla="*/ 175260 h 1066800"/>
              <a:gd name="connsiteX6" fmla="*/ 3459480 w 8686800"/>
              <a:gd name="connsiteY6" fmla="*/ 137160 h 1066800"/>
              <a:gd name="connsiteX7" fmla="*/ 4564380 w 8686800"/>
              <a:gd name="connsiteY7" fmla="*/ 45720 h 1066800"/>
              <a:gd name="connsiteX8" fmla="*/ 5486400 w 8686800"/>
              <a:gd name="connsiteY8" fmla="*/ 7620 h 1066800"/>
              <a:gd name="connsiteX9" fmla="*/ 5722620 w 8686800"/>
              <a:gd name="connsiteY9" fmla="*/ 0 h 1066800"/>
              <a:gd name="connsiteX10" fmla="*/ 8686800 w 8686800"/>
              <a:gd name="connsiteY10" fmla="*/ 15240 h 1066800"/>
              <a:gd name="connsiteX11" fmla="*/ 8397240 w 8686800"/>
              <a:gd name="connsiteY11" fmla="*/ 129540 h 1066800"/>
              <a:gd name="connsiteX12" fmla="*/ 7741920 w 8686800"/>
              <a:gd name="connsiteY12" fmla="*/ 121920 h 1066800"/>
              <a:gd name="connsiteX13" fmla="*/ 6652260 w 8686800"/>
              <a:gd name="connsiteY13" fmla="*/ 121920 h 1066800"/>
              <a:gd name="connsiteX14" fmla="*/ 5478780 w 8686800"/>
              <a:gd name="connsiteY14" fmla="*/ 144780 h 1066800"/>
              <a:gd name="connsiteX15" fmla="*/ 4305300 w 8686800"/>
              <a:gd name="connsiteY15" fmla="*/ 205740 h 1066800"/>
              <a:gd name="connsiteX16" fmla="*/ 3139440 w 8686800"/>
              <a:gd name="connsiteY16" fmla="*/ 297180 h 1066800"/>
              <a:gd name="connsiteX17" fmla="*/ 2019300 w 8686800"/>
              <a:gd name="connsiteY17" fmla="*/ 510540 h 1066800"/>
              <a:gd name="connsiteX18" fmla="*/ 861060 w 8686800"/>
              <a:gd name="connsiteY18" fmla="*/ 800100 h 1066800"/>
              <a:gd name="connsiteX19" fmla="*/ 38100 w 8686800"/>
              <a:gd name="connsiteY19" fmla="*/ 1066800 h 1066800"/>
              <a:gd name="connsiteX20" fmla="*/ 0 w 8686800"/>
              <a:gd name="connsiteY20" fmla="*/ 876300 h 1066800"/>
              <a:gd name="connsiteX0" fmla="*/ 0 w 8686800"/>
              <a:gd name="connsiteY0" fmla="*/ 876300 h 1059180"/>
              <a:gd name="connsiteX1" fmla="*/ 876300 w 8686800"/>
              <a:gd name="connsiteY1" fmla="*/ 647700 h 1059180"/>
              <a:gd name="connsiteX2" fmla="*/ 1120140 w 8686800"/>
              <a:gd name="connsiteY2" fmla="*/ 579120 h 1059180"/>
              <a:gd name="connsiteX3" fmla="*/ 2042160 w 8686800"/>
              <a:gd name="connsiteY3" fmla="*/ 358140 h 1059180"/>
              <a:gd name="connsiteX4" fmla="*/ 2270760 w 8686800"/>
              <a:gd name="connsiteY4" fmla="*/ 304800 h 1059180"/>
              <a:gd name="connsiteX5" fmla="*/ 3162300 w 8686800"/>
              <a:gd name="connsiteY5" fmla="*/ 175260 h 1059180"/>
              <a:gd name="connsiteX6" fmla="*/ 3459480 w 8686800"/>
              <a:gd name="connsiteY6" fmla="*/ 137160 h 1059180"/>
              <a:gd name="connsiteX7" fmla="*/ 4564380 w 8686800"/>
              <a:gd name="connsiteY7" fmla="*/ 45720 h 1059180"/>
              <a:gd name="connsiteX8" fmla="*/ 5486400 w 8686800"/>
              <a:gd name="connsiteY8" fmla="*/ 7620 h 1059180"/>
              <a:gd name="connsiteX9" fmla="*/ 5722620 w 8686800"/>
              <a:gd name="connsiteY9" fmla="*/ 0 h 1059180"/>
              <a:gd name="connsiteX10" fmla="*/ 8686800 w 8686800"/>
              <a:gd name="connsiteY10" fmla="*/ 15240 h 1059180"/>
              <a:gd name="connsiteX11" fmla="*/ 8397240 w 8686800"/>
              <a:gd name="connsiteY11" fmla="*/ 129540 h 1059180"/>
              <a:gd name="connsiteX12" fmla="*/ 7741920 w 8686800"/>
              <a:gd name="connsiteY12" fmla="*/ 121920 h 1059180"/>
              <a:gd name="connsiteX13" fmla="*/ 6652260 w 8686800"/>
              <a:gd name="connsiteY13" fmla="*/ 121920 h 1059180"/>
              <a:gd name="connsiteX14" fmla="*/ 5478780 w 8686800"/>
              <a:gd name="connsiteY14" fmla="*/ 144780 h 1059180"/>
              <a:gd name="connsiteX15" fmla="*/ 4305300 w 8686800"/>
              <a:gd name="connsiteY15" fmla="*/ 205740 h 1059180"/>
              <a:gd name="connsiteX16" fmla="*/ 3139440 w 8686800"/>
              <a:gd name="connsiteY16" fmla="*/ 297180 h 1059180"/>
              <a:gd name="connsiteX17" fmla="*/ 2019300 w 8686800"/>
              <a:gd name="connsiteY17" fmla="*/ 510540 h 1059180"/>
              <a:gd name="connsiteX18" fmla="*/ 861060 w 8686800"/>
              <a:gd name="connsiteY18" fmla="*/ 800100 h 1059180"/>
              <a:gd name="connsiteX19" fmla="*/ 68580 w 8686800"/>
              <a:gd name="connsiteY19" fmla="*/ 1059180 h 1059180"/>
              <a:gd name="connsiteX20" fmla="*/ 0 w 8686800"/>
              <a:gd name="connsiteY20" fmla="*/ 876300 h 1059180"/>
              <a:gd name="connsiteX0" fmla="*/ 0 w 8625840"/>
              <a:gd name="connsiteY0" fmla="*/ 861060 h 1059180"/>
              <a:gd name="connsiteX1" fmla="*/ 815340 w 8625840"/>
              <a:gd name="connsiteY1" fmla="*/ 647700 h 1059180"/>
              <a:gd name="connsiteX2" fmla="*/ 1059180 w 8625840"/>
              <a:gd name="connsiteY2" fmla="*/ 579120 h 1059180"/>
              <a:gd name="connsiteX3" fmla="*/ 1981200 w 8625840"/>
              <a:gd name="connsiteY3" fmla="*/ 358140 h 1059180"/>
              <a:gd name="connsiteX4" fmla="*/ 2209800 w 8625840"/>
              <a:gd name="connsiteY4" fmla="*/ 304800 h 1059180"/>
              <a:gd name="connsiteX5" fmla="*/ 3101340 w 8625840"/>
              <a:gd name="connsiteY5" fmla="*/ 175260 h 1059180"/>
              <a:gd name="connsiteX6" fmla="*/ 3398520 w 8625840"/>
              <a:gd name="connsiteY6" fmla="*/ 137160 h 1059180"/>
              <a:gd name="connsiteX7" fmla="*/ 4503420 w 8625840"/>
              <a:gd name="connsiteY7" fmla="*/ 45720 h 1059180"/>
              <a:gd name="connsiteX8" fmla="*/ 5425440 w 8625840"/>
              <a:gd name="connsiteY8" fmla="*/ 7620 h 1059180"/>
              <a:gd name="connsiteX9" fmla="*/ 5661660 w 8625840"/>
              <a:gd name="connsiteY9" fmla="*/ 0 h 1059180"/>
              <a:gd name="connsiteX10" fmla="*/ 8625840 w 8625840"/>
              <a:gd name="connsiteY10" fmla="*/ 15240 h 1059180"/>
              <a:gd name="connsiteX11" fmla="*/ 8336280 w 8625840"/>
              <a:gd name="connsiteY11" fmla="*/ 129540 h 1059180"/>
              <a:gd name="connsiteX12" fmla="*/ 7680960 w 8625840"/>
              <a:gd name="connsiteY12" fmla="*/ 121920 h 1059180"/>
              <a:gd name="connsiteX13" fmla="*/ 6591300 w 8625840"/>
              <a:gd name="connsiteY13" fmla="*/ 121920 h 1059180"/>
              <a:gd name="connsiteX14" fmla="*/ 5417820 w 8625840"/>
              <a:gd name="connsiteY14" fmla="*/ 144780 h 1059180"/>
              <a:gd name="connsiteX15" fmla="*/ 4244340 w 8625840"/>
              <a:gd name="connsiteY15" fmla="*/ 205740 h 1059180"/>
              <a:gd name="connsiteX16" fmla="*/ 3078480 w 8625840"/>
              <a:gd name="connsiteY16" fmla="*/ 297180 h 1059180"/>
              <a:gd name="connsiteX17" fmla="*/ 1958340 w 8625840"/>
              <a:gd name="connsiteY17" fmla="*/ 510540 h 1059180"/>
              <a:gd name="connsiteX18" fmla="*/ 800100 w 8625840"/>
              <a:gd name="connsiteY18" fmla="*/ 800100 h 1059180"/>
              <a:gd name="connsiteX19" fmla="*/ 7620 w 8625840"/>
              <a:gd name="connsiteY19" fmla="*/ 1059180 h 1059180"/>
              <a:gd name="connsiteX20" fmla="*/ 0 w 8625840"/>
              <a:gd name="connsiteY20" fmla="*/ 861060 h 1059180"/>
              <a:gd name="connsiteX0" fmla="*/ 0 w 8656320"/>
              <a:gd name="connsiteY0" fmla="*/ 868680 h 1059180"/>
              <a:gd name="connsiteX1" fmla="*/ 845820 w 8656320"/>
              <a:gd name="connsiteY1" fmla="*/ 647700 h 1059180"/>
              <a:gd name="connsiteX2" fmla="*/ 1089660 w 8656320"/>
              <a:gd name="connsiteY2" fmla="*/ 579120 h 1059180"/>
              <a:gd name="connsiteX3" fmla="*/ 2011680 w 8656320"/>
              <a:gd name="connsiteY3" fmla="*/ 358140 h 1059180"/>
              <a:gd name="connsiteX4" fmla="*/ 2240280 w 8656320"/>
              <a:gd name="connsiteY4" fmla="*/ 304800 h 1059180"/>
              <a:gd name="connsiteX5" fmla="*/ 3131820 w 8656320"/>
              <a:gd name="connsiteY5" fmla="*/ 175260 h 1059180"/>
              <a:gd name="connsiteX6" fmla="*/ 3429000 w 8656320"/>
              <a:gd name="connsiteY6" fmla="*/ 137160 h 1059180"/>
              <a:gd name="connsiteX7" fmla="*/ 4533900 w 8656320"/>
              <a:gd name="connsiteY7" fmla="*/ 45720 h 1059180"/>
              <a:gd name="connsiteX8" fmla="*/ 5455920 w 8656320"/>
              <a:gd name="connsiteY8" fmla="*/ 7620 h 1059180"/>
              <a:gd name="connsiteX9" fmla="*/ 5692140 w 8656320"/>
              <a:gd name="connsiteY9" fmla="*/ 0 h 1059180"/>
              <a:gd name="connsiteX10" fmla="*/ 8656320 w 8656320"/>
              <a:gd name="connsiteY10" fmla="*/ 15240 h 1059180"/>
              <a:gd name="connsiteX11" fmla="*/ 8366760 w 8656320"/>
              <a:gd name="connsiteY11" fmla="*/ 129540 h 1059180"/>
              <a:gd name="connsiteX12" fmla="*/ 7711440 w 8656320"/>
              <a:gd name="connsiteY12" fmla="*/ 121920 h 1059180"/>
              <a:gd name="connsiteX13" fmla="*/ 6621780 w 8656320"/>
              <a:gd name="connsiteY13" fmla="*/ 121920 h 1059180"/>
              <a:gd name="connsiteX14" fmla="*/ 5448300 w 8656320"/>
              <a:gd name="connsiteY14" fmla="*/ 144780 h 1059180"/>
              <a:gd name="connsiteX15" fmla="*/ 4274820 w 8656320"/>
              <a:gd name="connsiteY15" fmla="*/ 205740 h 1059180"/>
              <a:gd name="connsiteX16" fmla="*/ 3108960 w 8656320"/>
              <a:gd name="connsiteY16" fmla="*/ 297180 h 1059180"/>
              <a:gd name="connsiteX17" fmla="*/ 1988820 w 8656320"/>
              <a:gd name="connsiteY17" fmla="*/ 510540 h 1059180"/>
              <a:gd name="connsiteX18" fmla="*/ 830580 w 8656320"/>
              <a:gd name="connsiteY18" fmla="*/ 800100 h 1059180"/>
              <a:gd name="connsiteX19" fmla="*/ 38100 w 8656320"/>
              <a:gd name="connsiteY19" fmla="*/ 1059180 h 1059180"/>
              <a:gd name="connsiteX20" fmla="*/ 0 w 8656320"/>
              <a:gd name="connsiteY20" fmla="*/ 868680 h 1059180"/>
              <a:gd name="connsiteX0" fmla="*/ 0 w 9966960"/>
              <a:gd name="connsiteY0" fmla="*/ 868680 h 1059180"/>
              <a:gd name="connsiteX1" fmla="*/ 845820 w 9966960"/>
              <a:gd name="connsiteY1" fmla="*/ 647700 h 1059180"/>
              <a:gd name="connsiteX2" fmla="*/ 1089660 w 9966960"/>
              <a:gd name="connsiteY2" fmla="*/ 579120 h 1059180"/>
              <a:gd name="connsiteX3" fmla="*/ 2011680 w 9966960"/>
              <a:gd name="connsiteY3" fmla="*/ 358140 h 1059180"/>
              <a:gd name="connsiteX4" fmla="*/ 2240280 w 9966960"/>
              <a:gd name="connsiteY4" fmla="*/ 304800 h 1059180"/>
              <a:gd name="connsiteX5" fmla="*/ 3131820 w 9966960"/>
              <a:gd name="connsiteY5" fmla="*/ 175260 h 1059180"/>
              <a:gd name="connsiteX6" fmla="*/ 3429000 w 9966960"/>
              <a:gd name="connsiteY6" fmla="*/ 137160 h 1059180"/>
              <a:gd name="connsiteX7" fmla="*/ 4533900 w 9966960"/>
              <a:gd name="connsiteY7" fmla="*/ 45720 h 1059180"/>
              <a:gd name="connsiteX8" fmla="*/ 5455920 w 9966960"/>
              <a:gd name="connsiteY8" fmla="*/ 7620 h 1059180"/>
              <a:gd name="connsiteX9" fmla="*/ 5692140 w 9966960"/>
              <a:gd name="connsiteY9" fmla="*/ 0 h 1059180"/>
              <a:gd name="connsiteX10" fmla="*/ 9966960 w 9966960"/>
              <a:gd name="connsiteY10" fmla="*/ 45720 h 1059180"/>
              <a:gd name="connsiteX11" fmla="*/ 8366760 w 9966960"/>
              <a:gd name="connsiteY11" fmla="*/ 129540 h 1059180"/>
              <a:gd name="connsiteX12" fmla="*/ 7711440 w 9966960"/>
              <a:gd name="connsiteY12" fmla="*/ 121920 h 1059180"/>
              <a:gd name="connsiteX13" fmla="*/ 6621780 w 9966960"/>
              <a:gd name="connsiteY13" fmla="*/ 121920 h 1059180"/>
              <a:gd name="connsiteX14" fmla="*/ 5448300 w 9966960"/>
              <a:gd name="connsiteY14" fmla="*/ 144780 h 1059180"/>
              <a:gd name="connsiteX15" fmla="*/ 4274820 w 9966960"/>
              <a:gd name="connsiteY15" fmla="*/ 205740 h 1059180"/>
              <a:gd name="connsiteX16" fmla="*/ 3108960 w 9966960"/>
              <a:gd name="connsiteY16" fmla="*/ 297180 h 1059180"/>
              <a:gd name="connsiteX17" fmla="*/ 1988820 w 9966960"/>
              <a:gd name="connsiteY17" fmla="*/ 510540 h 1059180"/>
              <a:gd name="connsiteX18" fmla="*/ 830580 w 9966960"/>
              <a:gd name="connsiteY18" fmla="*/ 800100 h 1059180"/>
              <a:gd name="connsiteX19" fmla="*/ 38100 w 9966960"/>
              <a:gd name="connsiteY19" fmla="*/ 1059180 h 1059180"/>
              <a:gd name="connsiteX20" fmla="*/ 0 w 9966960"/>
              <a:gd name="connsiteY20" fmla="*/ 868680 h 1059180"/>
              <a:gd name="connsiteX0" fmla="*/ 0 w 9966960"/>
              <a:gd name="connsiteY0" fmla="*/ 868680 h 1059180"/>
              <a:gd name="connsiteX1" fmla="*/ 845820 w 9966960"/>
              <a:gd name="connsiteY1" fmla="*/ 647700 h 1059180"/>
              <a:gd name="connsiteX2" fmla="*/ 1089660 w 9966960"/>
              <a:gd name="connsiteY2" fmla="*/ 579120 h 1059180"/>
              <a:gd name="connsiteX3" fmla="*/ 2011680 w 9966960"/>
              <a:gd name="connsiteY3" fmla="*/ 358140 h 1059180"/>
              <a:gd name="connsiteX4" fmla="*/ 2240280 w 9966960"/>
              <a:gd name="connsiteY4" fmla="*/ 304800 h 1059180"/>
              <a:gd name="connsiteX5" fmla="*/ 3131820 w 9966960"/>
              <a:gd name="connsiteY5" fmla="*/ 175260 h 1059180"/>
              <a:gd name="connsiteX6" fmla="*/ 3429000 w 9966960"/>
              <a:gd name="connsiteY6" fmla="*/ 137160 h 1059180"/>
              <a:gd name="connsiteX7" fmla="*/ 4533900 w 9966960"/>
              <a:gd name="connsiteY7" fmla="*/ 45720 h 1059180"/>
              <a:gd name="connsiteX8" fmla="*/ 5455920 w 9966960"/>
              <a:gd name="connsiteY8" fmla="*/ 7620 h 1059180"/>
              <a:gd name="connsiteX9" fmla="*/ 5692140 w 9966960"/>
              <a:gd name="connsiteY9" fmla="*/ 0 h 1059180"/>
              <a:gd name="connsiteX10" fmla="*/ 9966960 w 9966960"/>
              <a:gd name="connsiteY10" fmla="*/ 45720 h 1059180"/>
              <a:gd name="connsiteX11" fmla="*/ 9570720 w 9966960"/>
              <a:gd name="connsiteY11" fmla="*/ 190500 h 1059180"/>
              <a:gd name="connsiteX12" fmla="*/ 7711440 w 9966960"/>
              <a:gd name="connsiteY12" fmla="*/ 121920 h 1059180"/>
              <a:gd name="connsiteX13" fmla="*/ 6621780 w 9966960"/>
              <a:gd name="connsiteY13" fmla="*/ 121920 h 1059180"/>
              <a:gd name="connsiteX14" fmla="*/ 5448300 w 9966960"/>
              <a:gd name="connsiteY14" fmla="*/ 144780 h 1059180"/>
              <a:gd name="connsiteX15" fmla="*/ 4274820 w 9966960"/>
              <a:gd name="connsiteY15" fmla="*/ 205740 h 1059180"/>
              <a:gd name="connsiteX16" fmla="*/ 3108960 w 9966960"/>
              <a:gd name="connsiteY16" fmla="*/ 297180 h 1059180"/>
              <a:gd name="connsiteX17" fmla="*/ 1988820 w 9966960"/>
              <a:gd name="connsiteY17" fmla="*/ 510540 h 1059180"/>
              <a:gd name="connsiteX18" fmla="*/ 830580 w 9966960"/>
              <a:gd name="connsiteY18" fmla="*/ 800100 h 1059180"/>
              <a:gd name="connsiteX19" fmla="*/ 38100 w 9966960"/>
              <a:gd name="connsiteY19" fmla="*/ 1059180 h 1059180"/>
              <a:gd name="connsiteX20" fmla="*/ 0 w 9966960"/>
              <a:gd name="connsiteY20" fmla="*/ 868680 h 1059180"/>
              <a:gd name="connsiteX0" fmla="*/ 0 w 9966960"/>
              <a:gd name="connsiteY0" fmla="*/ 868680 h 1059180"/>
              <a:gd name="connsiteX1" fmla="*/ 845820 w 9966960"/>
              <a:gd name="connsiteY1" fmla="*/ 647700 h 1059180"/>
              <a:gd name="connsiteX2" fmla="*/ 1089660 w 9966960"/>
              <a:gd name="connsiteY2" fmla="*/ 579120 h 1059180"/>
              <a:gd name="connsiteX3" fmla="*/ 2011680 w 9966960"/>
              <a:gd name="connsiteY3" fmla="*/ 358140 h 1059180"/>
              <a:gd name="connsiteX4" fmla="*/ 2240280 w 9966960"/>
              <a:gd name="connsiteY4" fmla="*/ 304800 h 1059180"/>
              <a:gd name="connsiteX5" fmla="*/ 3131820 w 9966960"/>
              <a:gd name="connsiteY5" fmla="*/ 175260 h 1059180"/>
              <a:gd name="connsiteX6" fmla="*/ 3429000 w 9966960"/>
              <a:gd name="connsiteY6" fmla="*/ 137160 h 1059180"/>
              <a:gd name="connsiteX7" fmla="*/ 4533900 w 9966960"/>
              <a:gd name="connsiteY7" fmla="*/ 45720 h 1059180"/>
              <a:gd name="connsiteX8" fmla="*/ 5455920 w 9966960"/>
              <a:gd name="connsiteY8" fmla="*/ 7620 h 1059180"/>
              <a:gd name="connsiteX9" fmla="*/ 5692140 w 9966960"/>
              <a:gd name="connsiteY9" fmla="*/ 0 h 1059180"/>
              <a:gd name="connsiteX10" fmla="*/ 9966960 w 9966960"/>
              <a:gd name="connsiteY10" fmla="*/ 45720 h 1059180"/>
              <a:gd name="connsiteX11" fmla="*/ 9570720 w 9966960"/>
              <a:gd name="connsiteY11" fmla="*/ 167640 h 1059180"/>
              <a:gd name="connsiteX12" fmla="*/ 7711440 w 9966960"/>
              <a:gd name="connsiteY12" fmla="*/ 121920 h 1059180"/>
              <a:gd name="connsiteX13" fmla="*/ 6621780 w 9966960"/>
              <a:gd name="connsiteY13" fmla="*/ 121920 h 1059180"/>
              <a:gd name="connsiteX14" fmla="*/ 5448300 w 9966960"/>
              <a:gd name="connsiteY14" fmla="*/ 144780 h 1059180"/>
              <a:gd name="connsiteX15" fmla="*/ 4274820 w 9966960"/>
              <a:gd name="connsiteY15" fmla="*/ 205740 h 1059180"/>
              <a:gd name="connsiteX16" fmla="*/ 3108960 w 9966960"/>
              <a:gd name="connsiteY16" fmla="*/ 297180 h 1059180"/>
              <a:gd name="connsiteX17" fmla="*/ 1988820 w 9966960"/>
              <a:gd name="connsiteY17" fmla="*/ 510540 h 1059180"/>
              <a:gd name="connsiteX18" fmla="*/ 830580 w 9966960"/>
              <a:gd name="connsiteY18" fmla="*/ 800100 h 1059180"/>
              <a:gd name="connsiteX19" fmla="*/ 38100 w 9966960"/>
              <a:gd name="connsiteY19" fmla="*/ 1059180 h 1059180"/>
              <a:gd name="connsiteX20" fmla="*/ 0 w 9966960"/>
              <a:gd name="connsiteY20" fmla="*/ 868680 h 1059180"/>
              <a:gd name="connsiteX0" fmla="*/ 0 w 10870727"/>
              <a:gd name="connsiteY0" fmla="*/ 868680 h 1059180"/>
              <a:gd name="connsiteX1" fmla="*/ 845820 w 10870727"/>
              <a:gd name="connsiteY1" fmla="*/ 647700 h 1059180"/>
              <a:gd name="connsiteX2" fmla="*/ 1089660 w 10870727"/>
              <a:gd name="connsiteY2" fmla="*/ 579120 h 1059180"/>
              <a:gd name="connsiteX3" fmla="*/ 2011680 w 10870727"/>
              <a:gd name="connsiteY3" fmla="*/ 358140 h 1059180"/>
              <a:gd name="connsiteX4" fmla="*/ 2240280 w 10870727"/>
              <a:gd name="connsiteY4" fmla="*/ 304800 h 1059180"/>
              <a:gd name="connsiteX5" fmla="*/ 3131820 w 10870727"/>
              <a:gd name="connsiteY5" fmla="*/ 175260 h 1059180"/>
              <a:gd name="connsiteX6" fmla="*/ 3429000 w 10870727"/>
              <a:gd name="connsiteY6" fmla="*/ 137160 h 1059180"/>
              <a:gd name="connsiteX7" fmla="*/ 4533900 w 10870727"/>
              <a:gd name="connsiteY7" fmla="*/ 45720 h 1059180"/>
              <a:gd name="connsiteX8" fmla="*/ 5455920 w 10870727"/>
              <a:gd name="connsiteY8" fmla="*/ 7620 h 1059180"/>
              <a:gd name="connsiteX9" fmla="*/ 5692140 w 10870727"/>
              <a:gd name="connsiteY9" fmla="*/ 0 h 1059180"/>
              <a:gd name="connsiteX10" fmla="*/ 10870727 w 10870727"/>
              <a:gd name="connsiteY10" fmla="*/ 24455 h 1059180"/>
              <a:gd name="connsiteX11" fmla="*/ 9570720 w 10870727"/>
              <a:gd name="connsiteY11" fmla="*/ 167640 h 1059180"/>
              <a:gd name="connsiteX12" fmla="*/ 7711440 w 10870727"/>
              <a:gd name="connsiteY12" fmla="*/ 121920 h 1059180"/>
              <a:gd name="connsiteX13" fmla="*/ 6621780 w 10870727"/>
              <a:gd name="connsiteY13" fmla="*/ 121920 h 1059180"/>
              <a:gd name="connsiteX14" fmla="*/ 5448300 w 10870727"/>
              <a:gd name="connsiteY14" fmla="*/ 144780 h 1059180"/>
              <a:gd name="connsiteX15" fmla="*/ 4274820 w 10870727"/>
              <a:gd name="connsiteY15" fmla="*/ 205740 h 1059180"/>
              <a:gd name="connsiteX16" fmla="*/ 3108960 w 10870727"/>
              <a:gd name="connsiteY16" fmla="*/ 297180 h 1059180"/>
              <a:gd name="connsiteX17" fmla="*/ 1988820 w 10870727"/>
              <a:gd name="connsiteY17" fmla="*/ 510540 h 1059180"/>
              <a:gd name="connsiteX18" fmla="*/ 830580 w 10870727"/>
              <a:gd name="connsiteY18" fmla="*/ 800100 h 1059180"/>
              <a:gd name="connsiteX19" fmla="*/ 38100 w 10870727"/>
              <a:gd name="connsiteY19" fmla="*/ 1059180 h 1059180"/>
              <a:gd name="connsiteX20" fmla="*/ 0 w 10870727"/>
              <a:gd name="connsiteY20" fmla="*/ 868680 h 1059180"/>
              <a:gd name="connsiteX0" fmla="*/ 0 w 10870727"/>
              <a:gd name="connsiteY0" fmla="*/ 868680 h 1059180"/>
              <a:gd name="connsiteX1" fmla="*/ 845820 w 10870727"/>
              <a:gd name="connsiteY1" fmla="*/ 647700 h 1059180"/>
              <a:gd name="connsiteX2" fmla="*/ 1089660 w 10870727"/>
              <a:gd name="connsiteY2" fmla="*/ 579120 h 1059180"/>
              <a:gd name="connsiteX3" fmla="*/ 2011680 w 10870727"/>
              <a:gd name="connsiteY3" fmla="*/ 358140 h 1059180"/>
              <a:gd name="connsiteX4" fmla="*/ 2240280 w 10870727"/>
              <a:gd name="connsiteY4" fmla="*/ 304800 h 1059180"/>
              <a:gd name="connsiteX5" fmla="*/ 3131820 w 10870727"/>
              <a:gd name="connsiteY5" fmla="*/ 175260 h 1059180"/>
              <a:gd name="connsiteX6" fmla="*/ 3429000 w 10870727"/>
              <a:gd name="connsiteY6" fmla="*/ 137160 h 1059180"/>
              <a:gd name="connsiteX7" fmla="*/ 4533900 w 10870727"/>
              <a:gd name="connsiteY7" fmla="*/ 45720 h 1059180"/>
              <a:gd name="connsiteX8" fmla="*/ 5455920 w 10870727"/>
              <a:gd name="connsiteY8" fmla="*/ 7620 h 1059180"/>
              <a:gd name="connsiteX9" fmla="*/ 5692140 w 10870727"/>
              <a:gd name="connsiteY9" fmla="*/ 0 h 1059180"/>
              <a:gd name="connsiteX10" fmla="*/ 10870727 w 10870727"/>
              <a:gd name="connsiteY10" fmla="*/ 24455 h 1059180"/>
              <a:gd name="connsiteX11" fmla="*/ 10772200 w 10870727"/>
              <a:gd name="connsiteY11" fmla="*/ 146375 h 1059180"/>
              <a:gd name="connsiteX12" fmla="*/ 7711440 w 10870727"/>
              <a:gd name="connsiteY12" fmla="*/ 121920 h 1059180"/>
              <a:gd name="connsiteX13" fmla="*/ 6621780 w 10870727"/>
              <a:gd name="connsiteY13" fmla="*/ 121920 h 1059180"/>
              <a:gd name="connsiteX14" fmla="*/ 5448300 w 10870727"/>
              <a:gd name="connsiteY14" fmla="*/ 144780 h 1059180"/>
              <a:gd name="connsiteX15" fmla="*/ 4274820 w 10870727"/>
              <a:gd name="connsiteY15" fmla="*/ 205740 h 1059180"/>
              <a:gd name="connsiteX16" fmla="*/ 3108960 w 10870727"/>
              <a:gd name="connsiteY16" fmla="*/ 297180 h 1059180"/>
              <a:gd name="connsiteX17" fmla="*/ 1988820 w 10870727"/>
              <a:gd name="connsiteY17" fmla="*/ 510540 h 1059180"/>
              <a:gd name="connsiteX18" fmla="*/ 830580 w 10870727"/>
              <a:gd name="connsiteY18" fmla="*/ 800100 h 1059180"/>
              <a:gd name="connsiteX19" fmla="*/ 38100 w 10870727"/>
              <a:gd name="connsiteY19" fmla="*/ 1059180 h 1059180"/>
              <a:gd name="connsiteX20" fmla="*/ 0 w 10870727"/>
              <a:gd name="connsiteY20" fmla="*/ 868680 h 105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870727" h="1059180">
                <a:moveTo>
                  <a:pt x="0" y="868680"/>
                </a:moveTo>
                <a:lnTo>
                  <a:pt x="845820" y="647700"/>
                </a:lnTo>
                <a:lnTo>
                  <a:pt x="1089660" y="579120"/>
                </a:lnTo>
                <a:lnTo>
                  <a:pt x="2011680" y="358140"/>
                </a:lnTo>
                <a:lnTo>
                  <a:pt x="2240280" y="304800"/>
                </a:lnTo>
                <a:lnTo>
                  <a:pt x="3131820" y="175260"/>
                </a:lnTo>
                <a:lnTo>
                  <a:pt x="3429000" y="137160"/>
                </a:lnTo>
                <a:lnTo>
                  <a:pt x="4533900" y="45720"/>
                </a:lnTo>
                <a:lnTo>
                  <a:pt x="5455920" y="7620"/>
                </a:lnTo>
                <a:lnTo>
                  <a:pt x="5692140" y="0"/>
                </a:lnTo>
                <a:lnTo>
                  <a:pt x="10870727" y="24455"/>
                </a:lnTo>
                <a:lnTo>
                  <a:pt x="10772200" y="146375"/>
                </a:lnTo>
                <a:lnTo>
                  <a:pt x="7711440" y="121920"/>
                </a:lnTo>
                <a:lnTo>
                  <a:pt x="6621780" y="121920"/>
                </a:lnTo>
                <a:lnTo>
                  <a:pt x="5448300" y="144780"/>
                </a:lnTo>
                <a:lnTo>
                  <a:pt x="4274820" y="205740"/>
                </a:lnTo>
                <a:lnTo>
                  <a:pt x="3108960" y="297180"/>
                </a:lnTo>
                <a:lnTo>
                  <a:pt x="1988820" y="510540"/>
                </a:lnTo>
                <a:lnTo>
                  <a:pt x="830580" y="800100"/>
                </a:lnTo>
                <a:lnTo>
                  <a:pt x="38100" y="1059180"/>
                </a:lnTo>
                <a:lnTo>
                  <a:pt x="0" y="868680"/>
                </a:lnTo>
                <a:close/>
              </a:path>
            </a:pathLst>
          </a:custGeom>
          <a:solidFill>
            <a:srgbClr val="FF0000">
              <a:alpha val="10000"/>
            </a:srgbClr>
          </a:solid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6"/>
          </a:p>
        </p:txBody>
      </p:sp>
      <p:sp>
        <p:nvSpPr>
          <p:cNvPr id="152" name="TextBox 151">
            <a:extLst>
              <a:ext uri="{FF2B5EF4-FFF2-40B4-BE49-F238E27FC236}">
                <a16:creationId xmlns:a16="http://schemas.microsoft.com/office/drawing/2014/main" id="{0B2E3E23-2BAB-42CE-8E2E-58A42AB13EE5}"/>
              </a:ext>
            </a:extLst>
          </p:cNvPr>
          <p:cNvSpPr txBox="1"/>
          <p:nvPr/>
        </p:nvSpPr>
        <p:spPr>
          <a:xfrm>
            <a:off x="5480587" y="4629942"/>
            <a:ext cx="1020543" cy="900246"/>
          </a:xfrm>
          <a:prstGeom prst="rect">
            <a:avLst/>
          </a:prstGeom>
          <a:noFill/>
          <a:ln w="9525">
            <a:noFill/>
          </a:ln>
        </p:spPr>
        <p:txBody>
          <a:bodyPr wrap="square" rtlCol="0">
            <a:spAutoFit/>
          </a:bodyPr>
          <a:lstStyle>
            <a:defPPr>
              <a:defRPr lang="en-US"/>
            </a:defPPr>
            <a:lvl1pPr algn="ctr">
              <a:defRPr sz="1000">
                <a:latin typeface="Arial" panose="020B0604020202020204" pitchFamily="34" charset="0"/>
                <a:cs typeface="Arial" panose="020B0604020202020204" pitchFamily="34" charset="0"/>
              </a:defRPr>
            </a:lvl1pPr>
          </a:lstStyle>
          <a:p>
            <a:r>
              <a:rPr lang="en-US" sz="1050" b="1" dirty="0">
                <a:solidFill>
                  <a:srgbClr val="FF0000"/>
                </a:solidFill>
                <a:highlight>
                  <a:srgbClr val="FEF9F1"/>
                </a:highlight>
              </a:rPr>
              <a:t>CONCRETE ARMOR BEHIND CHUTE WALLS</a:t>
            </a:r>
          </a:p>
        </p:txBody>
      </p:sp>
      <p:cxnSp>
        <p:nvCxnSpPr>
          <p:cNvPr id="172" name="Straight Connector 171">
            <a:extLst>
              <a:ext uri="{FF2B5EF4-FFF2-40B4-BE49-F238E27FC236}">
                <a16:creationId xmlns:a16="http://schemas.microsoft.com/office/drawing/2014/main" id="{FD94E967-3C18-4289-B235-DF3F5B33D70E}"/>
              </a:ext>
            </a:extLst>
          </p:cNvPr>
          <p:cNvCxnSpPr>
            <a:cxnSpLocks/>
          </p:cNvCxnSpPr>
          <p:nvPr/>
        </p:nvCxnSpPr>
        <p:spPr>
          <a:xfrm flipV="1">
            <a:off x="3236773" y="1873687"/>
            <a:ext cx="17746" cy="3093561"/>
          </a:xfrm>
          <a:prstGeom prst="line">
            <a:avLst/>
          </a:prstGeom>
          <a:noFill/>
          <a:ln w="31750" cmpd="sng">
            <a:solidFill>
              <a:srgbClr val="0070C0"/>
            </a:solidFill>
            <a:prstDash val="solid"/>
            <a:extLst>
              <a:ext uri="{C807C97D-BFC1-408E-A445-0C87EB9F89A2}">
                <ask:lineSketchStyleProps xmlns:ask="http://schemas.microsoft.com/office/drawing/2018/sketchyshapes" sd="1219033472">
                  <a:custGeom>
                    <a:avLst/>
                    <a:gdLst>
                      <a:gd name="connsiteX0" fmla="*/ 406400 w 406400"/>
                      <a:gd name="connsiteY0" fmla="*/ 5036457 h 5036457"/>
                      <a:gd name="connsiteX1" fmla="*/ 130628 w 406400"/>
                      <a:gd name="connsiteY1" fmla="*/ 4107543 h 5036457"/>
                      <a:gd name="connsiteX2" fmla="*/ 0 w 406400"/>
                      <a:gd name="connsiteY2" fmla="*/ 3222172 h 5036457"/>
                      <a:gd name="connsiteX3" fmla="*/ 14514 w 406400"/>
                      <a:gd name="connsiteY3" fmla="*/ 2438400 h 5036457"/>
                      <a:gd name="connsiteX4" fmla="*/ 29028 w 406400"/>
                      <a:gd name="connsiteY4" fmla="*/ 1567543 h 5036457"/>
                      <a:gd name="connsiteX5" fmla="*/ 188685 w 406400"/>
                      <a:gd name="connsiteY5" fmla="*/ 769257 h 5036457"/>
                      <a:gd name="connsiteX6" fmla="*/ 391885 w 406400"/>
                      <a:gd name="connsiteY6" fmla="*/ 0 h 503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5036457" extrusionOk="0">
                        <a:moveTo>
                          <a:pt x="406400" y="5036457"/>
                        </a:moveTo>
                        <a:cubicBezTo>
                          <a:pt x="366692" y="4710041"/>
                          <a:pt x="228007" y="4380961"/>
                          <a:pt x="130628" y="4107543"/>
                        </a:cubicBezTo>
                        <a:cubicBezTo>
                          <a:pt x="118334" y="3759691"/>
                          <a:pt x="90898" y="3524134"/>
                          <a:pt x="0" y="3222172"/>
                        </a:cubicBezTo>
                        <a:cubicBezTo>
                          <a:pt x="-39178" y="3064241"/>
                          <a:pt x="56634" y="2823332"/>
                          <a:pt x="14514" y="2438400"/>
                        </a:cubicBezTo>
                        <a:cubicBezTo>
                          <a:pt x="-28253" y="2043298"/>
                          <a:pt x="84175" y="1863921"/>
                          <a:pt x="29028" y="1567543"/>
                        </a:cubicBezTo>
                        <a:cubicBezTo>
                          <a:pt x="87319" y="1326527"/>
                          <a:pt x="86107" y="1094698"/>
                          <a:pt x="188685" y="769257"/>
                        </a:cubicBezTo>
                        <a:cubicBezTo>
                          <a:pt x="267357" y="668859"/>
                          <a:pt x="271200" y="179893"/>
                          <a:pt x="391885" y="0"/>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173" name="Straight Connector 172">
            <a:extLst>
              <a:ext uri="{FF2B5EF4-FFF2-40B4-BE49-F238E27FC236}">
                <a16:creationId xmlns:a16="http://schemas.microsoft.com/office/drawing/2014/main" id="{59ADAC68-C90C-45C3-9CC9-4B0271FD4810}"/>
              </a:ext>
            </a:extLst>
          </p:cNvPr>
          <p:cNvCxnSpPr>
            <a:cxnSpLocks/>
          </p:cNvCxnSpPr>
          <p:nvPr/>
        </p:nvCxnSpPr>
        <p:spPr>
          <a:xfrm flipH="1" flipV="1">
            <a:off x="4070413" y="2054003"/>
            <a:ext cx="12175" cy="2722643"/>
          </a:xfrm>
          <a:prstGeom prst="line">
            <a:avLst/>
          </a:prstGeom>
          <a:noFill/>
          <a:ln w="31750" cmpd="sng">
            <a:solidFill>
              <a:srgbClr val="0070C0"/>
            </a:solidFill>
            <a:prstDash val="solid"/>
            <a:extLst>
              <a:ext uri="{C807C97D-BFC1-408E-A445-0C87EB9F89A2}">
                <ask:lineSketchStyleProps xmlns:ask="http://schemas.microsoft.com/office/drawing/2018/sketchyshapes" sd="1219033472">
                  <a:custGeom>
                    <a:avLst/>
                    <a:gdLst>
                      <a:gd name="connsiteX0" fmla="*/ 406400 w 406400"/>
                      <a:gd name="connsiteY0" fmla="*/ 5036457 h 5036457"/>
                      <a:gd name="connsiteX1" fmla="*/ 130628 w 406400"/>
                      <a:gd name="connsiteY1" fmla="*/ 4107543 h 5036457"/>
                      <a:gd name="connsiteX2" fmla="*/ 0 w 406400"/>
                      <a:gd name="connsiteY2" fmla="*/ 3222172 h 5036457"/>
                      <a:gd name="connsiteX3" fmla="*/ 14514 w 406400"/>
                      <a:gd name="connsiteY3" fmla="*/ 2438400 h 5036457"/>
                      <a:gd name="connsiteX4" fmla="*/ 29028 w 406400"/>
                      <a:gd name="connsiteY4" fmla="*/ 1567543 h 5036457"/>
                      <a:gd name="connsiteX5" fmla="*/ 188685 w 406400"/>
                      <a:gd name="connsiteY5" fmla="*/ 769257 h 5036457"/>
                      <a:gd name="connsiteX6" fmla="*/ 391885 w 406400"/>
                      <a:gd name="connsiteY6" fmla="*/ 0 h 503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5036457" extrusionOk="0">
                        <a:moveTo>
                          <a:pt x="406400" y="5036457"/>
                        </a:moveTo>
                        <a:cubicBezTo>
                          <a:pt x="366692" y="4710041"/>
                          <a:pt x="228007" y="4380961"/>
                          <a:pt x="130628" y="4107543"/>
                        </a:cubicBezTo>
                        <a:cubicBezTo>
                          <a:pt x="118334" y="3759691"/>
                          <a:pt x="90898" y="3524134"/>
                          <a:pt x="0" y="3222172"/>
                        </a:cubicBezTo>
                        <a:cubicBezTo>
                          <a:pt x="-39178" y="3064241"/>
                          <a:pt x="56634" y="2823332"/>
                          <a:pt x="14514" y="2438400"/>
                        </a:cubicBezTo>
                        <a:cubicBezTo>
                          <a:pt x="-28253" y="2043298"/>
                          <a:pt x="84175" y="1863921"/>
                          <a:pt x="29028" y="1567543"/>
                        </a:cubicBezTo>
                        <a:cubicBezTo>
                          <a:pt x="87319" y="1326527"/>
                          <a:pt x="86107" y="1094698"/>
                          <a:pt x="188685" y="769257"/>
                        </a:cubicBezTo>
                        <a:cubicBezTo>
                          <a:pt x="267357" y="668859"/>
                          <a:pt x="271200" y="179893"/>
                          <a:pt x="391885" y="0"/>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174" name="Straight Connector 173">
            <a:extLst>
              <a:ext uri="{FF2B5EF4-FFF2-40B4-BE49-F238E27FC236}">
                <a16:creationId xmlns:a16="http://schemas.microsoft.com/office/drawing/2014/main" id="{931ACCC8-D602-460C-8713-C00BC7D4B45A}"/>
              </a:ext>
            </a:extLst>
          </p:cNvPr>
          <p:cNvCxnSpPr>
            <a:cxnSpLocks/>
          </p:cNvCxnSpPr>
          <p:nvPr/>
        </p:nvCxnSpPr>
        <p:spPr>
          <a:xfrm flipV="1">
            <a:off x="4896651" y="2199382"/>
            <a:ext cx="0" cy="2448662"/>
          </a:xfrm>
          <a:prstGeom prst="line">
            <a:avLst/>
          </a:prstGeom>
          <a:noFill/>
          <a:ln w="31750" cmpd="sng">
            <a:solidFill>
              <a:srgbClr val="0070C0"/>
            </a:solidFill>
            <a:prstDash val="solid"/>
            <a:extLst>
              <a:ext uri="{C807C97D-BFC1-408E-A445-0C87EB9F89A2}">
                <ask:lineSketchStyleProps xmlns:ask="http://schemas.microsoft.com/office/drawing/2018/sketchyshapes" sd="1219033472">
                  <a:custGeom>
                    <a:avLst/>
                    <a:gdLst>
                      <a:gd name="connsiteX0" fmla="*/ 406400 w 406400"/>
                      <a:gd name="connsiteY0" fmla="*/ 5036457 h 5036457"/>
                      <a:gd name="connsiteX1" fmla="*/ 130628 w 406400"/>
                      <a:gd name="connsiteY1" fmla="*/ 4107543 h 5036457"/>
                      <a:gd name="connsiteX2" fmla="*/ 0 w 406400"/>
                      <a:gd name="connsiteY2" fmla="*/ 3222172 h 5036457"/>
                      <a:gd name="connsiteX3" fmla="*/ 14514 w 406400"/>
                      <a:gd name="connsiteY3" fmla="*/ 2438400 h 5036457"/>
                      <a:gd name="connsiteX4" fmla="*/ 29028 w 406400"/>
                      <a:gd name="connsiteY4" fmla="*/ 1567543 h 5036457"/>
                      <a:gd name="connsiteX5" fmla="*/ 188685 w 406400"/>
                      <a:gd name="connsiteY5" fmla="*/ 769257 h 5036457"/>
                      <a:gd name="connsiteX6" fmla="*/ 391885 w 406400"/>
                      <a:gd name="connsiteY6" fmla="*/ 0 h 503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5036457" extrusionOk="0">
                        <a:moveTo>
                          <a:pt x="406400" y="5036457"/>
                        </a:moveTo>
                        <a:cubicBezTo>
                          <a:pt x="366692" y="4710041"/>
                          <a:pt x="228007" y="4380961"/>
                          <a:pt x="130628" y="4107543"/>
                        </a:cubicBezTo>
                        <a:cubicBezTo>
                          <a:pt x="118334" y="3759691"/>
                          <a:pt x="90898" y="3524134"/>
                          <a:pt x="0" y="3222172"/>
                        </a:cubicBezTo>
                        <a:cubicBezTo>
                          <a:pt x="-39178" y="3064241"/>
                          <a:pt x="56634" y="2823332"/>
                          <a:pt x="14514" y="2438400"/>
                        </a:cubicBezTo>
                        <a:cubicBezTo>
                          <a:pt x="-28253" y="2043298"/>
                          <a:pt x="84175" y="1863921"/>
                          <a:pt x="29028" y="1567543"/>
                        </a:cubicBezTo>
                        <a:cubicBezTo>
                          <a:pt x="87319" y="1326527"/>
                          <a:pt x="86107" y="1094698"/>
                          <a:pt x="188685" y="769257"/>
                        </a:cubicBezTo>
                        <a:cubicBezTo>
                          <a:pt x="267357" y="668859"/>
                          <a:pt x="271200" y="179893"/>
                          <a:pt x="391885" y="0"/>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175" name="Straight Connector 174">
            <a:extLst>
              <a:ext uri="{FF2B5EF4-FFF2-40B4-BE49-F238E27FC236}">
                <a16:creationId xmlns:a16="http://schemas.microsoft.com/office/drawing/2014/main" id="{3780D805-0DC9-4F9F-AF71-EFA9E04F2352}"/>
              </a:ext>
            </a:extLst>
          </p:cNvPr>
          <p:cNvCxnSpPr>
            <a:cxnSpLocks/>
          </p:cNvCxnSpPr>
          <p:nvPr/>
        </p:nvCxnSpPr>
        <p:spPr>
          <a:xfrm flipV="1">
            <a:off x="5672294" y="2269868"/>
            <a:ext cx="3212" cy="2316522"/>
          </a:xfrm>
          <a:prstGeom prst="line">
            <a:avLst/>
          </a:prstGeom>
          <a:noFill/>
          <a:ln w="31750" cmpd="sng">
            <a:solidFill>
              <a:srgbClr val="0070C0"/>
            </a:solidFill>
            <a:prstDash val="solid"/>
            <a:extLst>
              <a:ext uri="{C807C97D-BFC1-408E-A445-0C87EB9F89A2}">
                <ask:lineSketchStyleProps xmlns:ask="http://schemas.microsoft.com/office/drawing/2018/sketchyshapes" sd="1219033472">
                  <a:custGeom>
                    <a:avLst/>
                    <a:gdLst>
                      <a:gd name="connsiteX0" fmla="*/ 406400 w 406400"/>
                      <a:gd name="connsiteY0" fmla="*/ 5036457 h 5036457"/>
                      <a:gd name="connsiteX1" fmla="*/ 130628 w 406400"/>
                      <a:gd name="connsiteY1" fmla="*/ 4107543 h 5036457"/>
                      <a:gd name="connsiteX2" fmla="*/ 0 w 406400"/>
                      <a:gd name="connsiteY2" fmla="*/ 3222172 h 5036457"/>
                      <a:gd name="connsiteX3" fmla="*/ 14514 w 406400"/>
                      <a:gd name="connsiteY3" fmla="*/ 2438400 h 5036457"/>
                      <a:gd name="connsiteX4" fmla="*/ 29028 w 406400"/>
                      <a:gd name="connsiteY4" fmla="*/ 1567543 h 5036457"/>
                      <a:gd name="connsiteX5" fmla="*/ 188685 w 406400"/>
                      <a:gd name="connsiteY5" fmla="*/ 769257 h 5036457"/>
                      <a:gd name="connsiteX6" fmla="*/ 391885 w 406400"/>
                      <a:gd name="connsiteY6" fmla="*/ 0 h 503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5036457" extrusionOk="0">
                        <a:moveTo>
                          <a:pt x="406400" y="5036457"/>
                        </a:moveTo>
                        <a:cubicBezTo>
                          <a:pt x="366692" y="4710041"/>
                          <a:pt x="228007" y="4380961"/>
                          <a:pt x="130628" y="4107543"/>
                        </a:cubicBezTo>
                        <a:cubicBezTo>
                          <a:pt x="118334" y="3759691"/>
                          <a:pt x="90898" y="3524134"/>
                          <a:pt x="0" y="3222172"/>
                        </a:cubicBezTo>
                        <a:cubicBezTo>
                          <a:pt x="-39178" y="3064241"/>
                          <a:pt x="56634" y="2823332"/>
                          <a:pt x="14514" y="2438400"/>
                        </a:cubicBezTo>
                        <a:cubicBezTo>
                          <a:pt x="-28253" y="2043298"/>
                          <a:pt x="84175" y="1863921"/>
                          <a:pt x="29028" y="1567543"/>
                        </a:cubicBezTo>
                        <a:cubicBezTo>
                          <a:pt x="87319" y="1326527"/>
                          <a:pt x="86107" y="1094698"/>
                          <a:pt x="188685" y="769257"/>
                        </a:cubicBezTo>
                        <a:cubicBezTo>
                          <a:pt x="267357" y="668859"/>
                          <a:pt x="271200" y="179893"/>
                          <a:pt x="391885" y="0"/>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189" name="Straight Connector 188">
            <a:extLst>
              <a:ext uri="{FF2B5EF4-FFF2-40B4-BE49-F238E27FC236}">
                <a16:creationId xmlns:a16="http://schemas.microsoft.com/office/drawing/2014/main" id="{822562EA-0530-4A62-A704-FE5AA7984ED7}"/>
              </a:ext>
            </a:extLst>
          </p:cNvPr>
          <p:cNvCxnSpPr>
            <a:cxnSpLocks/>
          </p:cNvCxnSpPr>
          <p:nvPr/>
        </p:nvCxnSpPr>
        <p:spPr>
          <a:xfrm flipV="1">
            <a:off x="6464807" y="2279034"/>
            <a:ext cx="0" cy="2266629"/>
          </a:xfrm>
          <a:prstGeom prst="line">
            <a:avLst/>
          </a:prstGeom>
          <a:noFill/>
          <a:ln w="31750" cmpd="sng">
            <a:solidFill>
              <a:srgbClr val="0070C0"/>
            </a:solidFill>
            <a:prstDash val="solid"/>
            <a:extLst>
              <a:ext uri="{C807C97D-BFC1-408E-A445-0C87EB9F89A2}">
                <ask:lineSketchStyleProps xmlns:ask="http://schemas.microsoft.com/office/drawing/2018/sketchyshapes" sd="1219033472">
                  <a:custGeom>
                    <a:avLst/>
                    <a:gdLst>
                      <a:gd name="connsiteX0" fmla="*/ 406400 w 406400"/>
                      <a:gd name="connsiteY0" fmla="*/ 5036457 h 5036457"/>
                      <a:gd name="connsiteX1" fmla="*/ 130628 w 406400"/>
                      <a:gd name="connsiteY1" fmla="*/ 4107543 h 5036457"/>
                      <a:gd name="connsiteX2" fmla="*/ 0 w 406400"/>
                      <a:gd name="connsiteY2" fmla="*/ 3222172 h 5036457"/>
                      <a:gd name="connsiteX3" fmla="*/ 14514 w 406400"/>
                      <a:gd name="connsiteY3" fmla="*/ 2438400 h 5036457"/>
                      <a:gd name="connsiteX4" fmla="*/ 29028 w 406400"/>
                      <a:gd name="connsiteY4" fmla="*/ 1567543 h 5036457"/>
                      <a:gd name="connsiteX5" fmla="*/ 188685 w 406400"/>
                      <a:gd name="connsiteY5" fmla="*/ 769257 h 5036457"/>
                      <a:gd name="connsiteX6" fmla="*/ 391885 w 406400"/>
                      <a:gd name="connsiteY6" fmla="*/ 0 h 503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5036457" extrusionOk="0">
                        <a:moveTo>
                          <a:pt x="406400" y="5036457"/>
                        </a:moveTo>
                        <a:cubicBezTo>
                          <a:pt x="366692" y="4710041"/>
                          <a:pt x="228007" y="4380961"/>
                          <a:pt x="130628" y="4107543"/>
                        </a:cubicBezTo>
                        <a:cubicBezTo>
                          <a:pt x="118334" y="3759691"/>
                          <a:pt x="90898" y="3524134"/>
                          <a:pt x="0" y="3222172"/>
                        </a:cubicBezTo>
                        <a:cubicBezTo>
                          <a:pt x="-39178" y="3064241"/>
                          <a:pt x="56634" y="2823332"/>
                          <a:pt x="14514" y="2438400"/>
                        </a:cubicBezTo>
                        <a:cubicBezTo>
                          <a:pt x="-28253" y="2043298"/>
                          <a:pt x="84175" y="1863921"/>
                          <a:pt x="29028" y="1567543"/>
                        </a:cubicBezTo>
                        <a:cubicBezTo>
                          <a:pt x="87319" y="1326527"/>
                          <a:pt x="86107" y="1094698"/>
                          <a:pt x="188685" y="769257"/>
                        </a:cubicBezTo>
                        <a:cubicBezTo>
                          <a:pt x="267357" y="668859"/>
                          <a:pt x="271200" y="179893"/>
                          <a:pt x="391885" y="0"/>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195" name="Straight Connector 194">
            <a:extLst>
              <a:ext uri="{FF2B5EF4-FFF2-40B4-BE49-F238E27FC236}">
                <a16:creationId xmlns:a16="http://schemas.microsoft.com/office/drawing/2014/main" id="{EB341DF8-CEBF-4219-B5D9-0DD754C6E537}"/>
              </a:ext>
            </a:extLst>
          </p:cNvPr>
          <p:cNvCxnSpPr>
            <a:cxnSpLocks/>
          </p:cNvCxnSpPr>
          <p:nvPr/>
        </p:nvCxnSpPr>
        <p:spPr>
          <a:xfrm flipV="1">
            <a:off x="7394995" y="2283270"/>
            <a:ext cx="0" cy="2260910"/>
          </a:xfrm>
          <a:prstGeom prst="line">
            <a:avLst/>
          </a:prstGeom>
          <a:noFill/>
          <a:ln w="31750" cmpd="sng">
            <a:solidFill>
              <a:srgbClr val="0070C0"/>
            </a:solidFill>
            <a:prstDash val="solid"/>
            <a:extLst>
              <a:ext uri="{C807C97D-BFC1-408E-A445-0C87EB9F89A2}">
                <ask:lineSketchStyleProps xmlns:ask="http://schemas.microsoft.com/office/drawing/2018/sketchyshapes" sd="1219033472">
                  <a:custGeom>
                    <a:avLst/>
                    <a:gdLst>
                      <a:gd name="connsiteX0" fmla="*/ 406400 w 406400"/>
                      <a:gd name="connsiteY0" fmla="*/ 5036457 h 5036457"/>
                      <a:gd name="connsiteX1" fmla="*/ 130628 w 406400"/>
                      <a:gd name="connsiteY1" fmla="*/ 4107543 h 5036457"/>
                      <a:gd name="connsiteX2" fmla="*/ 0 w 406400"/>
                      <a:gd name="connsiteY2" fmla="*/ 3222172 h 5036457"/>
                      <a:gd name="connsiteX3" fmla="*/ 14514 w 406400"/>
                      <a:gd name="connsiteY3" fmla="*/ 2438400 h 5036457"/>
                      <a:gd name="connsiteX4" fmla="*/ 29028 w 406400"/>
                      <a:gd name="connsiteY4" fmla="*/ 1567543 h 5036457"/>
                      <a:gd name="connsiteX5" fmla="*/ 188685 w 406400"/>
                      <a:gd name="connsiteY5" fmla="*/ 769257 h 5036457"/>
                      <a:gd name="connsiteX6" fmla="*/ 391885 w 406400"/>
                      <a:gd name="connsiteY6" fmla="*/ 0 h 503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5036457" extrusionOk="0">
                        <a:moveTo>
                          <a:pt x="406400" y="5036457"/>
                        </a:moveTo>
                        <a:cubicBezTo>
                          <a:pt x="366692" y="4710041"/>
                          <a:pt x="228007" y="4380961"/>
                          <a:pt x="130628" y="4107543"/>
                        </a:cubicBezTo>
                        <a:cubicBezTo>
                          <a:pt x="118334" y="3759691"/>
                          <a:pt x="90898" y="3524134"/>
                          <a:pt x="0" y="3222172"/>
                        </a:cubicBezTo>
                        <a:cubicBezTo>
                          <a:pt x="-39178" y="3064241"/>
                          <a:pt x="56634" y="2823332"/>
                          <a:pt x="14514" y="2438400"/>
                        </a:cubicBezTo>
                        <a:cubicBezTo>
                          <a:pt x="-28253" y="2043298"/>
                          <a:pt x="84175" y="1863921"/>
                          <a:pt x="29028" y="1567543"/>
                        </a:cubicBezTo>
                        <a:cubicBezTo>
                          <a:pt x="87319" y="1326527"/>
                          <a:pt x="86107" y="1094698"/>
                          <a:pt x="188685" y="769257"/>
                        </a:cubicBezTo>
                        <a:cubicBezTo>
                          <a:pt x="267357" y="668859"/>
                          <a:pt x="271200" y="179893"/>
                          <a:pt x="391885" y="0"/>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196" name="Straight Connector 195">
            <a:extLst>
              <a:ext uri="{FF2B5EF4-FFF2-40B4-BE49-F238E27FC236}">
                <a16:creationId xmlns:a16="http://schemas.microsoft.com/office/drawing/2014/main" id="{EDEC8A6E-8254-49B0-8F43-AB78304C80F2}"/>
              </a:ext>
            </a:extLst>
          </p:cNvPr>
          <p:cNvCxnSpPr>
            <a:cxnSpLocks/>
          </p:cNvCxnSpPr>
          <p:nvPr/>
        </p:nvCxnSpPr>
        <p:spPr>
          <a:xfrm flipV="1">
            <a:off x="8217378" y="2279782"/>
            <a:ext cx="0" cy="2248895"/>
          </a:xfrm>
          <a:prstGeom prst="line">
            <a:avLst/>
          </a:prstGeom>
          <a:noFill/>
          <a:ln w="31750" cmpd="sng">
            <a:solidFill>
              <a:srgbClr val="0070C0"/>
            </a:solidFill>
            <a:prstDash val="solid"/>
            <a:extLst>
              <a:ext uri="{C807C97D-BFC1-408E-A445-0C87EB9F89A2}">
                <ask:lineSketchStyleProps xmlns:ask="http://schemas.microsoft.com/office/drawing/2018/sketchyshapes" sd="1219033472">
                  <a:custGeom>
                    <a:avLst/>
                    <a:gdLst>
                      <a:gd name="connsiteX0" fmla="*/ 406400 w 406400"/>
                      <a:gd name="connsiteY0" fmla="*/ 5036457 h 5036457"/>
                      <a:gd name="connsiteX1" fmla="*/ 130628 w 406400"/>
                      <a:gd name="connsiteY1" fmla="*/ 4107543 h 5036457"/>
                      <a:gd name="connsiteX2" fmla="*/ 0 w 406400"/>
                      <a:gd name="connsiteY2" fmla="*/ 3222172 h 5036457"/>
                      <a:gd name="connsiteX3" fmla="*/ 14514 w 406400"/>
                      <a:gd name="connsiteY3" fmla="*/ 2438400 h 5036457"/>
                      <a:gd name="connsiteX4" fmla="*/ 29028 w 406400"/>
                      <a:gd name="connsiteY4" fmla="*/ 1567543 h 5036457"/>
                      <a:gd name="connsiteX5" fmla="*/ 188685 w 406400"/>
                      <a:gd name="connsiteY5" fmla="*/ 769257 h 5036457"/>
                      <a:gd name="connsiteX6" fmla="*/ 391885 w 406400"/>
                      <a:gd name="connsiteY6" fmla="*/ 0 h 503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5036457" extrusionOk="0">
                        <a:moveTo>
                          <a:pt x="406400" y="5036457"/>
                        </a:moveTo>
                        <a:cubicBezTo>
                          <a:pt x="366692" y="4710041"/>
                          <a:pt x="228007" y="4380961"/>
                          <a:pt x="130628" y="4107543"/>
                        </a:cubicBezTo>
                        <a:cubicBezTo>
                          <a:pt x="118334" y="3759691"/>
                          <a:pt x="90898" y="3524134"/>
                          <a:pt x="0" y="3222172"/>
                        </a:cubicBezTo>
                        <a:cubicBezTo>
                          <a:pt x="-39178" y="3064241"/>
                          <a:pt x="56634" y="2823332"/>
                          <a:pt x="14514" y="2438400"/>
                        </a:cubicBezTo>
                        <a:cubicBezTo>
                          <a:pt x="-28253" y="2043298"/>
                          <a:pt x="84175" y="1863921"/>
                          <a:pt x="29028" y="1567543"/>
                        </a:cubicBezTo>
                        <a:cubicBezTo>
                          <a:pt x="87319" y="1326527"/>
                          <a:pt x="86107" y="1094698"/>
                          <a:pt x="188685" y="769257"/>
                        </a:cubicBezTo>
                        <a:cubicBezTo>
                          <a:pt x="267357" y="668859"/>
                          <a:pt x="271200" y="179893"/>
                          <a:pt x="391885" y="0"/>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99" name="Straight Connector 98">
            <a:extLst>
              <a:ext uri="{FF2B5EF4-FFF2-40B4-BE49-F238E27FC236}">
                <a16:creationId xmlns:a16="http://schemas.microsoft.com/office/drawing/2014/main" id="{2E6191C2-EC63-4002-9251-EAB952FA3F27}"/>
              </a:ext>
            </a:extLst>
          </p:cNvPr>
          <p:cNvCxnSpPr>
            <a:cxnSpLocks/>
          </p:cNvCxnSpPr>
          <p:nvPr/>
        </p:nvCxnSpPr>
        <p:spPr>
          <a:xfrm flipV="1">
            <a:off x="2534730" y="1662881"/>
            <a:ext cx="8693" cy="3491108"/>
          </a:xfrm>
          <a:prstGeom prst="line">
            <a:avLst/>
          </a:prstGeom>
          <a:noFill/>
          <a:ln w="31750" cmpd="sng">
            <a:solidFill>
              <a:srgbClr val="0070C0"/>
            </a:solidFill>
            <a:prstDash val="solid"/>
            <a:extLst>
              <a:ext uri="{C807C97D-BFC1-408E-A445-0C87EB9F89A2}">
                <ask:lineSketchStyleProps xmlns:ask="http://schemas.microsoft.com/office/drawing/2018/sketchyshapes" sd="1219033472">
                  <a:custGeom>
                    <a:avLst/>
                    <a:gdLst>
                      <a:gd name="connsiteX0" fmla="*/ 406400 w 406400"/>
                      <a:gd name="connsiteY0" fmla="*/ 5036457 h 5036457"/>
                      <a:gd name="connsiteX1" fmla="*/ 130628 w 406400"/>
                      <a:gd name="connsiteY1" fmla="*/ 4107543 h 5036457"/>
                      <a:gd name="connsiteX2" fmla="*/ 0 w 406400"/>
                      <a:gd name="connsiteY2" fmla="*/ 3222172 h 5036457"/>
                      <a:gd name="connsiteX3" fmla="*/ 14514 w 406400"/>
                      <a:gd name="connsiteY3" fmla="*/ 2438400 h 5036457"/>
                      <a:gd name="connsiteX4" fmla="*/ 29028 w 406400"/>
                      <a:gd name="connsiteY4" fmla="*/ 1567543 h 5036457"/>
                      <a:gd name="connsiteX5" fmla="*/ 188685 w 406400"/>
                      <a:gd name="connsiteY5" fmla="*/ 769257 h 5036457"/>
                      <a:gd name="connsiteX6" fmla="*/ 391885 w 406400"/>
                      <a:gd name="connsiteY6" fmla="*/ 0 h 503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5036457" extrusionOk="0">
                        <a:moveTo>
                          <a:pt x="406400" y="5036457"/>
                        </a:moveTo>
                        <a:cubicBezTo>
                          <a:pt x="366692" y="4710041"/>
                          <a:pt x="228007" y="4380961"/>
                          <a:pt x="130628" y="4107543"/>
                        </a:cubicBezTo>
                        <a:cubicBezTo>
                          <a:pt x="118334" y="3759691"/>
                          <a:pt x="90898" y="3524134"/>
                          <a:pt x="0" y="3222172"/>
                        </a:cubicBezTo>
                        <a:cubicBezTo>
                          <a:pt x="-39178" y="3064241"/>
                          <a:pt x="56634" y="2823332"/>
                          <a:pt x="14514" y="2438400"/>
                        </a:cubicBezTo>
                        <a:cubicBezTo>
                          <a:pt x="-28253" y="2043298"/>
                          <a:pt x="84175" y="1863921"/>
                          <a:pt x="29028" y="1567543"/>
                        </a:cubicBezTo>
                        <a:cubicBezTo>
                          <a:pt x="87319" y="1326527"/>
                          <a:pt x="86107" y="1094698"/>
                          <a:pt x="188685" y="769257"/>
                        </a:cubicBezTo>
                        <a:cubicBezTo>
                          <a:pt x="267357" y="668859"/>
                          <a:pt x="271200" y="179893"/>
                          <a:pt x="391885" y="0"/>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100" name="Straight Connector 99">
            <a:extLst>
              <a:ext uri="{FF2B5EF4-FFF2-40B4-BE49-F238E27FC236}">
                <a16:creationId xmlns:a16="http://schemas.microsoft.com/office/drawing/2014/main" id="{D7C0F6CF-C58E-42A7-A0CE-049485FFAA52}"/>
              </a:ext>
            </a:extLst>
          </p:cNvPr>
          <p:cNvCxnSpPr>
            <a:cxnSpLocks/>
          </p:cNvCxnSpPr>
          <p:nvPr/>
        </p:nvCxnSpPr>
        <p:spPr>
          <a:xfrm>
            <a:off x="7180673" y="5864995"/>
            <a:ext cx="1011439" cy="211006"/>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93D85582-98C7-408F-83A2-B22527F738BA}"/>
              </a:ext>
            </a:extLst>
          </p:cNvPr>
          <p:cNvCxnSpPr>
            <a:cxnSpLocks/>
          </p:cNvCxnSpPr>
          <p:nvPr/>
        </p:nvCxnSpPr>
        <p:spPr>
          <a:xfrm>
            <a:off x="2199282" y="5839304"/>
            <a:ext cx="4981392" cy="31377"/>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5" name="Oval 104">
            <a:extLst>
              <a:ext uri="{FF2B5EF4-FFF2-40B4-BE49-F238E27FC236}">
                <a16:creationId xmlns:a16="http://schemas.microsoft.com/office/drawing/2014/main" id="{B01CB8E9-9F90-4281-A7C8-9241D0DF8293}"/>
              </a:ext>
            </a:extLst>
          </p:cNvPr>
          <p:cNvSpPr/>
          <p:nvPr/>
        </p:nvSpPr>
        <p:spPr>
          <a:xfrm>
            <a:off x="7053743" y="4492871"/>
            <a:ext cx="93518" cy="93518"/>
          </a:xfrm>
          <a:prstGeom prst="ellipse">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6"/>
          </a:p>
        </p:txBody>
      </p:sp>
      <p:sp>
        <p:nvSpPr>
          <p:cNvPr id="106" name="Oval 105">
            <a:extLst>
              <a:ext uri="{FF2B5EF4-FFF2-40B4-BE49-F238E27FC236}">
                <a16:creationId xmlns:a16="http://schemas.microsoft.com/office/drawing/2014/main" id="{12EE7760-38A4-47A3-8FD3-BD4AB1AEC113}"/>
              </a:ext>
            </a:extLst>
          </p:cNvPr>
          <p:cNvSpPr/>
          <p:nvPr/>
        </p:nvSpPr>
        <p:spPr>
          <a:xfrm>
            <a:off x="4646484" y="4630067"/>
            <a:ext cx="93518" cy="93518"/>
          </a:xfrm>
          <a:prstGeom prst="ellipse">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6"/>
          </a:p>
        </p:txBody>
      </p:sp>
      <p:sp>
        <p:nvSpPr>
          <p:cNvPr id="107" name="Oval 106">
            <a:extLst>
              <a:ext uri="{FF2B5EF4-FFF2-40B4-BE49-F238E27FC236}">
                <a16:creationId xmlns:a16="http://schemas.microsoft.com/office/drawing/2014/main" id="{E1B0CD11-EE83-44E3-AE6A-8BEA214B9A97}"/>
              </a:ext>
            </a:extLst>
          </p:cNvPr>
          <p:cNvSpPr/>
          <p:nvPr/>
        </p:nvSpPr>
        <p:spPr>
          <a:xfrm>
            <a:off x="7032183" y="2264953"/>
            <a:ext cx="93518" cy="93518"/>
          </a:xfrm>
          <a:prstGeom prst="ellipse">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6"/>
          </a:p>
        </p:txBody>
      </p:sp>
      <p:sp>
        <p:nvSpPr>
          <p:cNvPr id="108" name="Oval 107">
            <a:extLst>
              <a:ext uri="{FF2B5EF4-FFF2-40B4-BE49-F238E27FC236}">
                <a16:creationId xmlns:a16="http://schemas.microsoft.com/office/drawing/2014/main" id="{C7E1DDCF-C861-4936-9694-7A28ECE6461D}"/>
              </a:ext>
            </a:extLst>
          </p:cNvPr>
          <p:cNvSpPr/>
          <p:nvPr/>
        </p:nvSpPr>
        <p:spPr>
          <a:xfrm>
            <a:off x="4638938" y="2146455"/>
            <a:ext cx="93518" cy="93518"/>
          </a:xfrm>
          <a:prstGeom prst="ellipse">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6"/>
          </a:p>
        </p:txBody>
      </p:sp>
      <p:sp>
        <p:nvSpPr>
          <p:cNvPr id="119" name="TextBox 118">
            <a:extLst>
              <a:ext uri="{FF2B5EF4-FFF2-40B4-BE49-F238E27FC236}">
                <a16:creationId xmlns:a16="http://schemas.microsoft.com/office/drawing/2014/main" id="{6CAB1686-2069-4EF7-B360-BA586AEEE6D8}"/>
              </a:ext>
            </a:extLst>
          </p:cNvPr>
          <p:cNvSpPr txBox="1"/>
          <p:nvPr/>
        </p:nvSpPr>
        <p:spPr>
          <a:xfrm>
            <a:off x="3986514" y="4730130"/>
            <a:ext cx="2284697" cy="407227"/>
          </a:xfrm>
          <a:prstGeom prst="rect">
            <a:avLst/>
          </a:prstGeom>
          <a:noFill/>
          <a:ln w="9525">
            <a:noFill/>
          </a:ln>
        </p:spPr>
        <p:txBody>
          <a:bodyPr wrap="square" rtlCol="0">
            <a:spAutoFit/>
          </a:bodyPr>
          <a:lstStyle>
            <a:defPPr>
              <a:defRPr lang="en-US"/>
            </a:defPPr>
            <a:lvl1pPr algn="ctr">
              <a:defRPr sz="1000">
                <a:latin typeface="Arial" panose="020B0604020202020204" pitchFamily="34" charset="0"/>
                <a:cs typeface="Arial" panose="020B0604020202020204" pitchFamily="34" charset="0"/>
              </a:defRPr>
            </a:lvl1pPr>
          </a:lstStyle>
          <a:p>
            <a:r>
              <a:rPr lang="en-US" sz="682" b="1">
                <a:solidFill>
                  <a:srgbClr val="0070C0"/>
                </a:solidFill>
                <a:highlight>
                  <a:srgbClr val="FEF9F1"/>
                </a:highlight>
              </a:rPr>
              <a:t>4 ACCESS</a:t>
            </a:r>
          </a:p>
          <a:p>
            <a:r>
              <a:rPr lang="en-US" sz="682" b="1">
                <a:solidFill>
                  <a:srgbClr val="0070C0"/>
                </a:solidFill>
                <a:highlight>
                  <a:srgbClr val="FEF9F1"/>
                </a:highlight>
              </a:rPr>
              <a:t>MANHOLES</a:t>
            </a:r>
          </a:p>
          <a:p>
            <a:r>
              <a:rPr lang="en-US" sz="682" b="1">
                <a:solidFill>
                  <a:srgbClr val="0070C0"/>
                </a:solidFill>
                <a:highlight>
                  <a:srgbClr val="FEF9F1"/>
                </a:highlight>
              </a:rPr>
              <a:t>PER GALLERY</a:t>
            </a:r>
          </a:p>
        </p:txBody>
      </p:sp>
      <p:cxnSp>
        <p:nvCxnSpPr>
          <p:cNvPr id="120" name="Straight Arrow Connector 119">
            <a:extLst>
              <a:ext uri="{FF2B5EF4-FFF2-40B4-BE49-F238E27FC236}">
                <a16:creationId xmlns:a16="http://schemas.microsoft.com/office/drawing/2014/main" id="{32667CEE-6415-468B-8CC4-90FF98B4A094}"/>
              </a:ext>
            </a:extLst>
          </p:cNvPr>
          <p:cNvCxnSpPr>
            <a:cxnSpLocks/>
          </p:cNvCxnSpPr>
          <p:nvPr/>
        </p:nvCxnSpPr>
        <p:spPr>
          <a:xfrm flipH="1" flipV="1">
            <a:off x="4738388" y="4674085"/>
            <a:ext cx="167682" cy="134230"/>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05D2544B-D2C4-4D06-BBA7-EB76DEA6F2E5}"/>
              </a:ext>
            </a:extLst>
          </p:cNvPr>
          <p:cNvCxnSpPr/>
          <p:nvPr/>
        </p:nvCxnSpPr>
        <p:spPr>
          <a:xfrm flipH="1">
            <a:off x="4696032" y="5801494"/>
            <a:ext cx="0" cy="124691"/>
          </a:xfrm>
          <a:prstGeom prst="line">
            <a:avLst/>
          </a:prstGeom>
          <a:noFill/>
          <a:ln w="31750" cmpd="sng">
            <a:solidFill>
              <a:srgbClr val="0070C0"/>
            </a:solidFill>
            <a:prstDash val="solid"/>
            <a:extLst>
              <a:ext uri="{C807C97D-BFC1-408E-A445-0C87EB9F89A2}">
                <ask:lineSketchStyleProps xmlns:ask="http://schemas.microsoft.com/office/drawing/2018/sketchyshapes" sd="1219033472">
                  <a:custGeom>
                    <a:avLst/>
                    <a:gdLst>
                      <a:gd name="connsiteX0" fmla="*/ 406400 w 406400"/>
                      <a:gd name="connsiteY0" fmla="*/ 5036457 h 5036457"/>
                      <a:gd name="connsiteX1" fmla="*/ 130628 w 406400"/>
                      <a:gd name="connsiteY1" fmla="*/ 4107543 h 5036457"/>
                      <a:gd name="connsiteX2" fmla="*/ 0 w 406400"/>
                      <a:gd name="connsiteY2" fmla="*/ 3222172 h 5036457"/>
                      <a:gd name="connsiteX3" fmla="*/ 14514 w 406400"/>
                      <a:gd name="connsiteY3" fmla="*/ 2438400 h 5036457"/>
                      <a:gd name="connsiteX4" fmla="*/ 29028 w 406400"/>
                      <a:gd name="connsiteY4" fmla="*/ 1567543 h 5036457"/>
                      <a:gd name="connsiteX5" fmla="*/ 188685 w 406400"/>
                      <a:gd name="connsiteY5" fmla="*/ 769257 h 5036457"/>
                      <a:gd name="connsiteX6" fmla="*/ 391885 w 406400"/>
                      <a:gd name="connsiteY6" fmla="*/ 0 h 503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5036457" extrusionOk="0">
                        <a:moveTo>
                          <a:pt x="406400" y="5036457"/>
                        </a:moveTo>
                        <a:cubicBezTo>
                          <a:pt x="366692" y="4710041"/>
                          <a:pt x="228007" y="4380961"/>
                          <a:pt x="130628" y="4107543"/>
                        </a:cubicBezTo>
                        <a:cubicBezTo>
                          <a:pt x="118334" y="3759691"/>
                          <a:pt x="90898" y="3524134"/>
                          <a:pt x="0" y="3222172"/>
                        </a:cubicBezTo>
                        <a:cubicBezTo>
                          <a:pt x="-39178" y="3064241"/>
                          <a:pt x="56634" y="2823332"/>
                          <a:pt x="14514" y="2438400"/>
                        </a:cubicBezTo>
                        <a:cubicBezTo>
                          <a:pt x="-28253" y="2043298"/>
                          <a:pt x="84175" y="1863921"/>
                          <a:pt x="29028" y="1567543"/>
                        </a:cubicBezTo>
                        <a:cubicBezTo>
                          <a:pt x="87319" y="1326527"/>
                          <a:pt x="86107" y="1094698"/>
                          <a:pt x="188685" y="769257"/>
                        </a:cubicBezTo>
                        <a:cubicBezTo>
                          <a:pt x="267357" y="668859"/>
                          <a:pt x="271200" y="179893"/>
                          <a:pt x="391885" y="0"/>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127" name="Straight Connector 126">
            <a:extLst>
              <a:ext uri="{FF2B5EF4-FFF2-40B4-BE49-F238E27FC236}">
                <a16:creationId xmlns:a16="http://schemas.microsoft.com/office/drawing/2014/main" id="{58490EC3-2DB3-44CD-B1D3-2A66A674860A}"/>
              </a:ext>
            </a:extLst>
          </p:cNvPr>
          <p:cNvCxnSpPr/>
          <p:nvPr/>
        </p:nvCxnSpPr>
        <p:spPr>
          <a:xfrm flipH="1">
            <a:off x="7120837" y="5823777"/>
            <a:ext cx="0" cy="124691"/>
          </a:xfrm>
          <a:prstGeom prst="line">
            <a:avLst/>
          </a:prstGeom>
          <a:noFill/>
          <a:ln w="31750" cmpd="sng">
            <a:solidFill>
              <a:srgbClr val="0070C0"/>
            </a:solidFill>
            <a:prstDash val="solid"/>
            <a:extLst>
              <a:ext uri="{C807C97D-BFC1-408E-A445-0C87EB9F89A2}">
                <ask:lineSketchStyleProps xmlns:ask="http://schemas.microsoft.com/office/drawing/2018/sketchyshapes" sd="1219033472">
                  <a:custGeom>
                    <a:avLst/>
                    <a:gdLst>
                      <a:gd name="connsiteX0" fmla="*/ 406400 w 406400"/>
                      <a:gd name="connsiteY0" fmla="*/ 5036457 h 5036457"/>
                      <a:gd name="connsiteX1" fmla="*/ 130628 w 406400"/>
                      <a:gd name="connsiteY1" fmla="*/ 4107543 h 5036457"/>
                      <a:gd name="connsiteX2" fmla="*/ 0 w 406400"/>
                      <a:gd name="connsiteY2" fmla="*/ 3222172 h 5036457"/>
                      <a:gd name="connsiteX3" fmla="*/ 14514 w 406400"/>
                      <a:gd name="connsiteY3" fmla="*/ 2438400 h 5036457"/>
                      <a:gd name="connsiteX4" fmla="*/ 29028 w 406400"/>
                      <a:gd name="connsiteY4" fmla="*/ 1567543 h 5036457"/>
                      <a:gd name="connsiteX5" fmla="*/ 188685 w 406400"/>
                      <a:gd name="connsiteY5" fmla="*/ 769257 h 5036457"/>
                      <a:gd name="connsiteX6" fmla="*/ 391885 w 406400"/>
                      <a:gd name="connsiteY6" fmla="*/ 0 h 503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5036457" extrusionOk="0">
                        <a:moveTo>
                          <a:pt x="406400" y="5036457"/>
                        </a:moveTo>
                        <a:cubicBezTo>
                          <a:pt x="366692" y="4710041"/>
                          <a:pt x="228007" y="4380961"/>
                          <a:pt x="130628" y="4107543"/>
                        </a:cubicBezTo>
                        <a:cubicBezTo>
                          <a:pt x="118334" y="3759691"/>
                          <a:pt x="90898" y="3524134"/>
                          <a:pt x="0" y="3222172"/>
                        </a:cubicBezTo>
                        <a:cubicBezTo>
                          <a:pt x="-39178" y="3064241"/>
                          <a:pt x="56634" y="2823332"/>
                          <a:pt x="14514" y="2438400"/>
                        </a:cubicBezTo>
                        <a:cubicBezTo>
                          <a:pt x="-28253" y="2043298"/>
                          <a:pt x="84175" y="1863921"/>
                          <a:pt x="29028" y="1567543"/>
                        </a:cubicBezTo>
                        <a:cubicBezTo>
                          <a:pt x="87319" y="1326527"/>
                          <a:pt x="86107" y="1094698"/>
                          <a:pt x="188685" y="769257"/>
                        </a:cubicBezTo>
                        <a:cubicBezTo>
                          <a:pt x="267357" y="668859"/>
                          <a:pt x="271200" y="179893"/>
                          <a:pt x="391885" y="0"/>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041688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F8289C8-317F-4FE8-B5B2-EEDA75C4A382}"/>
              </a:ext>
            </a:extLst>
          </p:cNvPr>
          <p:cNvSpPr txBox="1"/>
          <p:nvPr/>
        </p:nvSpPr>
        <p:spPr>
          <a:xfrm>
            <a:off x="1466850" y="345394"/>
            <a:ext cx="9248775" cy="584775"/>
          </a:xfrm>
          <a:prstGeom prst="rect">
            <a:avLst/>
          </a:prstGeom>
          <a:noFill/>
        </p:spPr>
        <p:txBody>
          <a:bodyPr wrap="square" rtlCol="0">
            <a:spAutoFit/>
          </a:bodyPr>
          <a:lstStyle/>
          <a:p>
            <a:pPr algn="ctr"/>
            <a:r>
              <a:rPr lang="en-US" sz="3200" b="1" cap="all">
                <a:solidFill>
                  <a:schemeClr val="tx1">
                    <a:lumMod val="75000"/>
                    <a:lumOff val="25000"/>
                  </a:schemeClr>
                </a:solidFill>
                <a:ea typeface="ＭＳ Ｐゴシック" charset="0"/>
                <a:cs typeface="Arial" pitchFamily="34" charset="0"/>
              </a:rPr>
              <a:t>Garrison Dam and Project Location</a:t>
            </a:r>
          </a:p>
        </p:txBody>
      </p:sp>
      <p:grpSp>
        <p:nvGrpSpPr>
          <p:cNvPr id="2" name="Group 1">
            <a:extLst>
              <a:ext uri="{FF2B5EF4-FFF2-40B4-BE49-F238E27FC236}">
                <a16:creationId xmlns:a16="http://schemas.microsoft.com/office/drawing/2014/main" id="{C70CE9B7-6751-0498-9016-758573C16207}"/>
              </a:ext>
            </a:extLst>
          </p:cNvPr>
          <p:cNvGrpSpPr/>
          <p:nvPr/>
        </p:nvGrpSpPr>
        <p:grpSpPr>
          <a:xfrm>
            <a:off x="770833" y="1529862"/>
            <a:ext cx="8408336" cy="4627881"/>
            <a:chOff x="381000" y="1035498"/>
            <a:chExt cx="8518735" cy="5136702"/>
          </a:xfrm>
        </p:grpSpPr>
        <p:pic>
          <p:nvPicPr>
            <p:cNvPr id="4" name="Picture 3" descr="North Dakota">
              <a:extLst>
                <a:ext uri="{FF2B5EF4-FFF2-40B4-BE49-F238E27FC236}">
                  <a16:creationId xmlns:a16="http://schemas.microsoft.com/office/drawing/2014/main" id="{22341698-ADE8-95BC-D38B-963CF8A6A203}"/>
                </a:ext>
              </a:extLst>
            </p:cNvPr>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t="866"/>
            <a:stretch/>
          </p:blipFill>
          <p:spPr bwMode="auto">
            <a:xfrm>
              <a:off x="381000" y="1035498"/>
              <a:ext cx="8518735" cy="5136702"/>
            </a:xfrm>
            <a:prstGeom prst="rect">
              <a:avLst/>
            </a:prstGeom>
            <a:noFill/>
            <a:ln w="9525">
              <a:noFill/>
              <a:miter lim="800000"/>
              <a:headEnd/>
              <a:tailEnd/>
            </a:ln>
          </p:spPr>
        </p:pic>
        <p:sp>
          <p:nvSpPr>
            <p:cNvPr id="7" name="Rectangle 6">
              <a:extLst>
                <a:ext uri="{FF2B5EF4-FFF2-40B4-BE49-F238E27FC236}">
                  <a16:creationId xmlns:a16="http://schemas.microsoft.com/office/drawing/2014/main" id="{8FFEE64D-BE0B-0268-63B0-F2182F4DE286}"/>
                </a:ext>
              </a:extLst>
            </p:cNvPr>
            <p:cNvSpPr/>
            <p:nvPr/>
          </p:nvSpPr>
          <p:spPr>
            <a:xfrm>
              <a:off x="3474720" y="3648456"/>
              <a:ext cx="45719" cy="45719"/>
            </a:xfrm>
            <a:prstGeom prst="rect">
              <a:avLst/>
            </a:prstGeom>
            <a:solidFill>
              <a:srgbClr val="000000"/>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algn="ctr" fontAlgn="base">
                <a:spcBef>
                  <a:spcPct val="0"/>
                </a:spcBef>
                <a:spcAft>
                  <a:spcPct val="0"/>
                </a:spcAft>
                <a:defRPr/>
              </a:pPr>
              <a:endParaRPr lang="en-US" kern="0">
                <a:solidFill>
                  <a:srgbClr val="FFFFFF"/>
                </a:solidFill>
              </a:endParaRPr>
            </a:p>
          </p:txBody>
        </p:sp>
        <p:sp useBgFill="1">
          <p:nvSpPr>
            <p:cNvPr id="8" name="TextBox 7">
              <a:extLst>
                <a:ext uri="{FF2B5EF4-FFF2-40B4-BE49-F238E27FC236}">
                  <a16:creationId xmlns:a16="http://schemas.microsoft.com/office/drawing/2014/main" id="{E100E98D-145E-606F-870A-46B02CB82482}"/>
                </a:ext>
              </a:extLst>
            </p:cNvPr>
            <p:cNvSpPr txBox="1"/>
            <p:nvPr/>
          </p:nvSpPr>
          <p:spPr>
            <a:xfrm>
              <a:off x="3529584" y="3529584"/>
              <a:ext cx="609141" cy="110800"/>
            </a:xfrm>
            <a:prstGeom prst="rect">
              <a:avLst/>
            </a:prstGeom>
          </p:spPr>
          <p:txBody>
            <a:bodyPr wrap="none" lIns="0" tIns="0" rIns="0" bIns="0" rtlCol="0">
              <a:spAutoFit/>
            </a:bodyPr>
            <a:lstStyle/>
            <a:p>
              <a:pPr fontAlgn="base">
                <a:spcBef>
                  <a:spcPct val="0"/>
                </a:spcBef>
                <a:spcAft>
                  <a:spcPct val="0"/>
                </a:spcAft>
              </a:pPr>
              <a:r>
                <a:rPr lang="en-US" sz="720" b="1">
                  <a:solidFill>
                    <a:srgbClr val="000000"/>
                  </a:solidFill>
                  <a:ea typeface="ＭＳ Ｐゴシック" charset="-128"/>
                </a:rPr>
                <a:t>Garrison Dam</a:t>
              </a:r>
            </a:p>
          </p:txBody>
        </p:sp>
        <p:sp>
          <p:nvSpPr>
            <p:cNvPr id="9" name="Rectangle 8">
              <a:extLst>
                <a:ext uri="{FF2B5EF4-FFF2-40B4-BE49-F238E27FC236}">
                  <a16:creationId xmlns:a16="http://schemas.microsoft.com/office/drawing/2014/main" id="{0F972DEB-E9E4-A690-FCD2-B6C504D6C091}"/>
                </a:ext>
              </a:extLst>
            </p:cNvPr>
            <p:cNvSpPr/>
            <p:nvPr/>
          </p:nvSpPr>
          <p:spPr>
            <a:xfrm>
              <a:off x="6879336" y="5224272"/>
              <a:ext cx="45719" cy="45719"/>
            </a:xfrm>
            <a:prstGeom prst="rect">
              <a:avLst/>
            </a:prstGeom>
            <a:solidFill>
              <a:srgbClr val="000000"/>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algn="ctr" fontAlgn="base">
                <a:spcBef>
                  <a:spcPct val="0"/>
                </a:spcBef>
                <a:spcAft>
                  <a:spcPct val="0"/>
                </a:spcAft>
                <a:defRPr/>
              </a:pPr>
              <a:endParaRPr lang="en-US" kern="0">
                <a:solidFill>
                  <a:srgbClr val="FFFFFF"/>
                </a:solidFill>
              </a:endParaRPr>
            </a:p>
          </p:txBody>
        </p:sp>
        <p:sp>
          <p:nvSpPr>
            <p:cNvPr id="10" name="TextBox 9">
              <a:extLst>
                <a:ext uri="{FF2B5EF4-FFF2-40B4-BE49-F238E27FC236}">
                  <a16:creationId xmlns:a16="http://schemas.microsoft.com/office/drawing/2014/main" id="{940AD930-32F4-8C7E-C417-F97837287026}"/>
                </a:ext>
              </a:extLst>
            </p:cNvPr>
            <p:cNvSpPr txBox="1"/>
            <p:nvPr/>
          </p:nvSpPr>
          <p:spPr>
            <a:xfrm>
              <a:off x="6934200" y="5105400"/>
              <a:ext cx="1045158" cy="110800"/>
            </a:xfrm>
            <a:prstGeom prst="rect">
              <a:avLst/>
            </a:prstGeom>
            <a:noFill/>
          </p:spPr>
          <p:txBody>
            <a:bodyPr wrap="none" lIns="0" tIns="0" rIns="0" bIns="0" rtlCol="0">
              <a:spAutoFit/>
            </a:bodyPr>
            <a:lstStyle/>
            <a:p>
              <a:pPr fontAlgn="base">
                <a:spcBef>
                  <a:spcPct val="0"/>
                </a:spcBef>
                <a:spcAft>
                  <a:spcPct val="0"/>
                </a:spcAft>
              </a:pPr>
              <a:r>
                <a:rPr lang="en-US" sz="720" b="1">
                  <a:solidFill>
                    <a:srgbClr val="000000"/>
                  </a:solidFill>
                  <a:ea typeface="ＭＳ Ｐゴシック" charset="-128"/>
                </a:rPr>
                <a:t>Cottonwood Creek Dam</a:t>
              </a:r>
            </a:p>
          </p:txBody>
        </p:sp>
      </p:grpSp>
      <p:sp>
        <p:nvSpPr>
          <p:cNvPr id="11" name="Oval 10">
            <a:extLst>
              <a:ext uri="{FF2B5EF4-FFF2-40B4-BE49-F238E27FC236}">
                <a16:creationId xmlns:a16="http://schemas.microsoft.com/office/drawing/2014/main" id="{7AF55197-7E67-1216-C2EC-237C7BA8189F}"/>
              </a:ext>
            </a:extLst>
          </p:cNvPr>
          <p:cNvSpPr/>
          <p:nvPr/>
        </p:nvSpPr>
        <p:spPr>
          <a:xfrm>
            <a:off x="3605292" y="3503592"/>
            <a:ext cx="1117742" cy="659958"/>
          </a:xfrm>
          <a:prstGeom prst="ellipse">
            <a:avLst/>
          </a:prstGeom>
          <a:noFill/>
          <a:ln w="412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cxnSp>
        <p:nvCxnSpPr>
          <p:cNvPr id="12" name="Straight Connector 11">
            <a:extLst>
              <a:ext uri="{FF2B5EF4-FFF2-40B4-BE49-F238E27FC236}">
                <a16:creationId xmlns:a16="http://schemas.microsoft.com/office/drawing/2014/main" id="{0EAF02C3-F0C7-A03F-A4AC-1675EAB5D003}"/>
              </a:ext>
            </a:extLst>
          </p:cNvPr>
          <p:cNvCxnSpPr>
            <a:cxnSpLocks/>
          </p:cNvCxnSpPr>
          <p:nvPr/>
        </p:nvCxnSpPr>
        <p:spPr>
          <a:xfrm flipH="1" flipV="1">
            <a:off x="4706942" y="3907866"/>
            <a:ext cx="5500927" cy="97772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C7F1CA7-E399-C687-8559-D036CCB89C41}"/>
              </a:ext>
            </a:extLst>
          </p:cNvPr>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9219940" y="4529812"/>
            <a:ext cx="2201227" cy="1433432"/>
          </a:xfrm>
          <a:prstGeom prst="rect">
            <a:avLst/>
          </a:prstGeom>
        </p:spPr>
      </p:pic>
      <p:sp>
        <p:nvSpPr>
          <p:cNvPr id="16" name="Rectangle 15">
            <a:extLst>
              <a:ext uri="{FF2B5EF4-FFF2-40B4-BE49-F238E27FC236}">
                <a16:creationId xmlns:a16="http://schemas.microsoft.com/office/drawing/2014/main" id="{E1122825-61FD-98DB-E4FA-EB8094BD6738}"/>
              </a:ext>
            </a:extLst>
          </p:cNvPr>
          <p:cNvSpPr/>
          <p:nvPr/>
        </p:nvSpPr>
        <p:spPr>
          <a:xfrm>
            <a:off x="9511036" y="3930743"/>
            <a:ext cx="1303482" cy="435686"/>
          </a:xfrm>
          <a:prstGeom prst="rect">
            <a:avLst/>
          </a:prstGeom>
          <a:solidFill>
            <a:schemeClr val="bg1">
              <a:lumMod val="40000"/>
              <a:lumOff val="60000"/>
            </a:schemeClr>
          </a:solidFill>
          <a:ln w="444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a:solidFill>
                  <a:schemeClr val="bg1">
                    <a:lumMod val="50000"/>
                  </a:schemeClr>
                </a:solidFill>
              </a:rPr>
              <a:t>North Dakota</a:t>
            </a:r>
          </a:p>
        </p:txBody>
      </p:sp>
    </p:spTree>
    <p:extLst>
      <p:ext uri="{BB962C8B-B14F-4D97-AF65-F5344CB8AC3E}">
        <p14:creationId xmlns:p14="http://schemas.microsoft.com/office/powerpoint/2010/main" val="4094574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Garrison Dam and Project Overview</a:t>
            </a:r>
          </a:p>
        </p:txBody>
      </p:sp>
      <p:sp>
        <p:nvSpPr>
          <p:cNvPr id="3" name="TextBox 2"/>
          <p:cNvSpPr txBox="1"/>
          <p:nvPr/>
        </p:nvSpPr>
        <p:spPr>
          <a:xfrm>
            <a:off x="508000" y="1308973"/>
            <a:ext cx="11176000" cy="4462760"/>
          </a:xfrm>
          <a:prstGeom prst="rect">
            <a:avLst/>
          </a:prstGeom>
          <a:noFill/>
        </p:spPr>
        <p:txBody>
          <a:bodyPr wrap="square" numCol="1" rtlCol="0">
            <a:spAutoFit/>
          </a:bodyPr>
          <a:lstStyle/>
          <a:p>
            <a:pPr marL="285750" indent="-285750">
              <a:spcAft>
                <a:spcPts val="600"/>
              </a:spcAft>
              <a:buFont typeface="Wingdings" panose="05000000000000000000" pitchFamily="2" charset="2"/>
              <a:buChar char="q"/>
            </a:pPr>
            <a:r>
              <a:rPr lang="en-US" sz="1600" dirty="0"/>
              <a:t>Project Authorization:</a:t>
            </a:r>
          </a:p>
          <a:p>
            <a:pPr marL="742950" lvl="1" indent="-285750">
              <a:spcAft>
                <a:spcPts val="600"/>
              </a:spcAft>
              <a:buFont typeface="Wingdings" panose="05000000000000000000" pitchFamily="2" charset="2"/>
              <a:buChar char="Ø"/>
            </a:pPr>
            <a:r>
              <a:rPr lang="en-US" sz="1600" dirty="0"/>
              <a:t>The Garrison Dam - Lake Sakakawea Project was authorized by the Flood Control Act (approved 22 December 1944) as part of the general comprehensive plan for flood control and other purposes in the Missouri River Basin.</a:t>
            </a:r>
          </a:p>
          <a:p>
            <a:pPr marL="742950" lvl="1" indent="-285750">
              <a:spcAft>
                <a:spcPts val="600"/>
              </a:spcAft>
              <a:buFont typeface="Wingdings" panose="05000000000000000000" pitchFamily="2" charset="2"/>
              <a:buChar char="q"/>
            </a:pPr>
            <a:endParaRPr lang="en-US" sz="1600" dirty="0"/>
          </a:p>
          <a:p>
            <a:pPr marL="285750" indent="-285750">
              <a:spcAft>
                <a:spcPts val="600"/>
              </a:spcAft>
              <a:buFont typeface="Wingdings" panose="05000000000000000000" pitchFamily="2" charset="2"/>
              <a:buChar char="q"/>
            </a:pPr>
            <a:r>
              <a:rPr lang="en-US" sz="1600" dirty="0"/>
              <a:t>The authorized purposes include:</a:t>
            </a:r>
          </a:p>
          <a:p>
            <a:pPr marL="742950" lvl="1" indent="-285750">
              <a:spcAft>
                <a:spcPts val="600"/>
              </a:spcAft>
              <a:buFont typeface="Wingdings" panose="05000000000000000000" pitchFamily="2" charset="2"/>
              <a:buChar char="Ø"/>
            </a:pPr>
            <a:r>
              <a:rPr lang="en-US" sz="1600" dirty="0"/>
              <a:t>Flood risk management</a:t>
            </a:r>
          </a:p>
          <a:p>
            <a:pPr marL="742950" lvl="1" indent="-285750">
              <a:spcAft>
                <a:spcPts val="600"/>
              </a:spcAft>
              <a:buFont typeface="Wingdings" panose="05000000000000000000" pitchFamily="2" charset="2"/>
              <a:buChar char="Ø"/>
            </a:pPr>
            <a:r>
              <a:rPr lang="en-US" sz="1600" dirty="0"/>
              <a:t>Hydroelectric power</a:t>
            </a:r>
          </a:p>
          <a:p>
            <a:pPr marL="742950" lvl="1" indent="-285750">
              <a:spcAft>
                <a:spcPts val="600"/>
              </a:spcAft>
              <a:buFont typeface="Wingdings" panose="05000000000000000000" pitchFamily="2" charset="2"/>
              <a:buChar char="Ø"/>
            </a:pPr>
            <a:r>
              <a:rPr lang="en-US" sz="1600" dirty="0"/>
              <a:t>Water supply</a:t>
            </a:r>
          </a:p>
          <a:p>
            <a:pPr marL="742950" lvl="1" indent="-285750">
              <a:spcAft>
                <a:spcPts val="600"/>
              </a:spcAft>
              <a:buFont typeface="Wingdings" panose="05000000000000000000" pitchFamily="2" charset="2"/>
              <a:buChar char="Ø"/>
            </a:pPr>
            <a:r>
              <a:rPr lang="en-US" sz="1600" dirty="0"/>
              <a:t>Water quality control</a:t>
            </a:r>
          </a:p>
          <a:p>
            <a:pPr marL="742950" lvl="1" indent="-285750">
              <a:spcAft>
                <a:spcPts val="600"/>
              </a:spcAft>
              <a:buFont typeface="Wingdings" panose="05000000000000000000" pitchFamily="2" charset="2"/>
              <a:buChar char="Ø"/>
            </a:pPr>
            <a:r>
              <a:rPr lang="en-US" sz="1600" dirty="0"/>
              <a:t>Irrigation</a:t>
            </a:r>
          </a:p>
          <a:p>
            <a:pPr marL="742950" lvl="1" indent="-285750">
              <a:spcAft>
                <a:spcPts val="600"/>
              </a:spcAft>
              <a:buFont typeface="Wingdings" panose="05000000000000000000" pitchFamily="2" charset="2"/>
              <a:buChar char="Ø"/>
            </a:pPr>
            <a:r>
              <a:rPr lang="en-US" sz="1600" dirty="0"/>
              <a:t>Recreation</a:t>
            </a:r>
          </a:p>
          <a:p>
            <a:pPr marL="742950" lvl="1" indent="-285750">
              <a:spcAft>
                <a:spcPts val="600"/>
              </a:spcAft>
              <a:buFont typeface="Wingdings" panose="05000000000000000000" pitchFamily="2" charset="2"/>
              <a:buChar char="Ø"/>
            </a:pPr>
            <a:r>
              <a:rPr lang="en-US" sz="1600" dirty="0"/>
              <a:t>Navigation</a:t>
            </a:r>
          </a:p>
          <a:p>
            <a:pPr marL="742950" lvl="1" indent="-285750">
              <a:spcAft>
                <a:spcPts val="600"/>
              </a:spcAft>
              <a:buFont typeface="Wingdings" panose="05000000000000000000" pitchFamily="2" charset="2"/>
              <a:buChar char="Ø"/>
            </a:pPr>
            <a:r>
              <a:rPr lang="en-US" sz="1600" dirty="0"/>
              <a:t>Fish and wildlife</a:t>
            </a:r>
          </a:p>
          <a:p>
            <a:pPr lvl="1">
              <a:spcAft>
                <a:spcPts val="600"/>
              </a:spcAft>
            </a:pPr>
            <a:endParaRPr lang="en-US" sz="1600" dirty="0"/>
          </a:p>
        </p:txBody>
      </p:sp>
    </p:spTree>
    <p:extLst>
      <p:ext uri="{BB962C8B-B14F-4D97-AF65-F5344CB8AC3E}">
        <p14:creationId xmlns:p14="http://schemas.microsoft.com/office/powerpoint/2010/main" val="2801661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Garrison Dam cost-sharing</a:t>
            </a:r>
          </a:p>
        </p:txBody>
      </p:sp>
      <p:sp>
        <p:nvSpPr>
          <p:cNvPr id="3" name="TextBox 2"/>
          <p:cNvSpPr txBox="1"/>
          <p:nvPr/>
        </p:nvSpPr>
        <p:spPr>
          <a:xfrm>
            <a:off x="508000" y="1308973"/>
            <a:ext cx="11176000" cy="3293209"/>
          </a:xfrm>
          <a:prstGeom prst="rect">
            <a:avLst/>
          </a:prstGeom>
          <a:noFill/>
        </p:spPr>
        <p:txBody>
          <a:bodyPr wrap="square" numCol="1" rtlCol="0">
            <a:spAutoFit/>
          </a:bodyPr>
          <a:lstStyle/>
          <a:p>
            <a:pPr marL="285750" indent="-285750" algn="l">
              <a:buFont typeface="Wingdings" panose="05000000000000000000" pitchFamily="2" charset="2"/>
              <a:buChar char="q"/>
            </a:pPr>
            <a:r>
              <a:rPr lang="en-US" sz="1600" b="0" i="0" u="none" strike="noStrike" baseline="0" dirty="0"/>
              <a:t>The Western Area Power Administration (WAPA) is responsible for marketing and transmitting power and are assessed a portion (43.78%) of any joint activities, dam safety included, for repayment to the treasury.</a:t>
            </a:r>
          </a:p>
          <a:p>
            <a:pPr marL="285750" indent="-285750" algn="l">
              <a:buFont typeface="Wingdings" panose="05000000000000000000" pitchFamily="2" charset="2"/>
              <a:buChar char="q"/>
            </a:pPr>
            <a:endParaRPr lang="en-US" sz="1600" dirty="0"/>
          </a:p>
          <a:p>
            <a:pPr marL="285750" indent="-285750" algn="l">
              <a:buFont typeface="Wingdings" panose="05000000000000000000" pitchFamily="2" charset="2"/>
              <a:buChar char="q"/>
            </a:pPr>
            <a:r>
              <a:rPr lang="en-US" sz="1600" dirty="0"/>
              <a:t>More favorable cost-sharing applied based on:</a:t>
            </a:r>
          </a:p>
          <a:p>
            <a:pPr marL="742950" lvl="1" indent="-285750">
              <a:buFont typeface="Wingdings" panose="05000000000000000000" pitchFamily="2" charset="2"/>
              <a:buChar char="Ø"/>
            </a:pPr>
            <a:r>
              <a:rPr lang="en-US" sz="1600" dirty="0"/>
              <a:t>Section 1203 of WRDA 1986.</a:t>
            </a:r>
          </a:p>
          <a:p>
            <a:pPr marL="742950" lvl="1" indent="-285750">
              <a:buFont typeface="Wingdings" panose="05000000000000000000" pitchFamily="2" charset="2"/>
              <a:buChar char="Ø"/>
            </a:pPr>
            <a:r>
              <a:rPr lang="en-US" sz="1600" dirty="0"/>
              <a:t>Section 1139 of WRDA 2016.</a:t>
            </a:r>
          </a:p>
          <a:p>
            <a:pPr marL="742950" lvl="1" indent="-285750">
              <a:buFont typeface="Wingdings" panose="05000000000000000000" pitchFamily="2" charset="2"/>
              <a:buChar char="Ø"/>
            </a:pPr>
            <a:r>
              <a:rPr lang="en-US" sz="1600" dirty="0"/>
              <a:t>Special cost-sharing for modifications to dams resulting from new hydrologic or seismic data or changes in state-of-the-art design criteria.</a:t>
            </a:r>
          </a:p>
          <a:p>
            <a:pPr marL="285750" indent="-285750" algn="l">
              <a:buFont typeface="Wingdings" panose="05000000000000000000" pitchFamily="2" charset="2"/>
              <a:buChar char="q"/>
            </a:pPr>
            <a:endParaRPr lang="en-US" sz="1600" dirty="0"/>
          </a:p>
          <a:p>
            <a:pPr marL="285750" indent="-285750">
              <a:buFont typeface="Wingdings" panose="05000000000000000000" pitchFamily="2" charset="2"/>
              <a:buChar char="q"/>
            </a:pPr>
            <a:r>
              <a:rPr lang="en-US" sz="1600" dirty="0"/>
              <a:t>The recently completed Dam Safety Modification Study (DSMS) requested a reduced cost-share from ASA(CW) for WAPA because the modifications are needed based on new hydrologic data and changes in state-of-the-art design.</a:t>
            </a:r>
          </a:p>
          <a:p>
            <a:pPr marL="285750" indent="-285750">
              <a:buFont typeface="Wingdings" panose="05000000000000000000" pitchFamily="2" charset="2"/>
              <a:buChar char="q"/>
            </a:pPr>
            <a:endParaRPr lang="en-US" sz="1600" dirty="0"/>
          </a:p>
          <a:p>
            <a:pPr marL="285750" indent="-285750">
              <a:buFont typeface="Wingdings" panose="05000000000000000000" pitchFamily="2" charset="2"/>
              <a:buChar char="q"/>
            </a:pPr>
            <a:r>
              <a:rPr lang="en-US" sz="1600" dirty="0"/>
              <a:t>Cost-share reduction could result in WAPA share reduction to ~7% from 43.78% of project costs.</a:t>
            </a:r>
            <a:endParaRPr lang="en-US" sz="1400" dirty="0"/>
          </a:p>
        </p:txBody>
      </p:sp>
    </p:spTree>
    <p:extLst>
      <p:ext uri="{BB962C8B-B14F-4D97-AF65-F5344CB8AC3E}">
        <p14:creationId xmlns:p14="http://schemas.microsoft.com/office/powerpoint/2010/main" val="524868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EE5BAAD7-9C09-4F8D-B432-EC3F461F200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597281" y="1125358"/>
            <a:ext cx="6363890" cy="5080076"/>
          </a:xfrm>
          <a:prstGeom prst="rect">
            <a:avLst/>
          </a:prstGeom>
          <a:ln>
            <a:solidFill>
              <a:schemeClr val="tx1"/>
            </a:solidFill>
          </a:ln>
        </p:spPr>
      </p:pic>
      <p:sp>
        <p:nvSpPr>
          <p:cNvPr id="9" name="Title 1">
            <a:extLst>
              <a:ext uri="{FF2B5EF4-FFF2-40B4-BE49-F238E27FC236}">
                <a16:creationId xmlns:a16="http://schemas.microsoft.com/office/drawing/2014/main" id="{A8C097BB-DE05-4325-A128-B04AFE435026}"/>
              </a:ext>
            </a:extLst>
          </p:cNvPr>
          <p:cNvSpPr txBox="1">
            <a:spLocks/>
          </p:cNvSpPr>
          <p:nvPr/>
        </p:nvSpPr>
        <p:spPr bwMode="auto">
          <a:xfrm>
            <a:off x="1550581" y="268303"/>
            <a:ext cx="9090837" cy="51491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kern="1200" cap="all">
                <a:solidFill>
                  <a:schemeClr val="tx1"/>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pPr algn="ctr">
              <a:defRPr/>
            </a:pPr>
            <a:r>
              <a:rPr lang="en-US">
                <a:solidFill>
                  <a:schemeClr val="tx1">
                    <a:lumMod val="75000"/>
                    <a:lumOff val="25000"/>
                  </a:schemeClr>
                </a:solidFill>
              </a:rPr>
              <a:t>Reservoir Capacity Overview</a:t>
            </a:r>
          </a:p>
        </p:txBody>
      </p:sp>
      <p:sp>
        <p:nvSpPr>
          <p:cNvPr id="5" name="Content Placeholder 2">
            <a:extLst>
              <a:ext uri="{FF2B5EF4-FFF2-40B4-BE49-F238E27FC236}">
                <a16:creationId xmlns:a16="http://schemas.microsoft.com/office/drawing/2014/main" id="{60E758D2-E517-4D9A-B397-B19D1318AD64}"/>
              </a:ext>
            </a:extLst>
          </p:cNvPr>
          <p:cNvSpPr txBox="1">
            <a:spLocks/>
          </p:cNvSpPr>
          <p:nvPr/>
        </p:nvSpPr>
        <p:spPr bwMode="auto">
          <a:xfrm>
            <a:off x="230829" y="1125358"/>
            <a:ext cx="5135255" cy="38294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24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SzPct val="75000"/>
              <a:buFont typeface="Arial" charset="0"/>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SzPct val="75000"/>
              <a:buFont typeface="Wingdings 3" pitchFamily="18" charset="2"/>
              <a:buChar char="w"/>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50000"/>
              <a:buFont typeface="Wingdings" pitchFamily="2" charset="2"/>
              <a:buChar char="¡"/>
              <a:defRPr sz="2000">
                <a:solidFill>
                  <a:schemeClr val="tx1"/>
                </a:solidFill>
                <a:latin typeface="+mn-lt"/>
                <a:ea typeface="ＭＳ Ｐゴシック" charset="-128"/>
              </a:defRPr>
            </a:lvl5pPr>
            <a:lvl6pPr marL="2514600" indent="-228600" algn="l" rtl="0" fontAlgn="base">
              <a:spcBef>
                <a:spcPct val="20000"/>
              </a:spcBef>
              <a:spcAft>
                <a:spcPct val="0"/>
              </a:spcAft>
              <a:buSzPct val="50000"/>
              <a:buFont typeface="Wingdings" charset="2"/>
              <a:buChar char="¡"/>
              <a:defRPr sz="2000">
                <a:solidFill>
                  <a:schemeClr val="tx1"/>
                </a:solidFill>
                <a:latin typeface="+mn-lt"/>
                <a:ea typeface="ＭＳ Ｐゴシック" charset="-128"/>
              </a:defRPr>
            </a:lvl6pPr>
            <a:lvl7pPr marL="2971800" indent="-228600" algn="l" rtl="0" fontAlgn="base">
              <a:spcBef>
                <a:spcPct val="20000"/>
              </a:spcBef>
              <a:spcAft>
                <a:spcPct val="0"/>
              </a:spcAft>
              <a:buSzPct val="50000"/>
              <a:buFont typeface="Wingdings" charset="2"/>
              <a:buChar char="¡"/>
              <a:defRPr sz="2000">
                <a:solidFill>
                  <a:schemeClr val="tx1"/>
                </a:solidFill>
                <a:latin typeface="+mn-lt"/>
                <a:ea typeface="ＭＳ Ｐゴシック" charset="-128"/>
              </a:defRPr>
            </a:lvl7pPr>
            <a:lvl8pPr marL="3429000" indent="-228600" algn="l" rtl="0" fontAlgn="base">
              <a:spcBef>
                <a:spcPct val="20000"/>
              </a:spcBef>
              <a:spcAft>
                <a:spcPct val="0"/>
              </a:spcAft>
              <a:buSzPct val="50000"/>
              <a:buFont typeface="Wingdings" charset="2"/>
              <a:buChar char="¡"/>
              <a:defRPr sz="2000">
                <a:solidFill>
                  <a:schemeClr val="tx1"/>
                </a:solidFill>
                <a:latin typeface="+mn-lt"/>
                <a:ea typeface="ＭＳ Ｐゴシック" charset="-128"/>
              </a:defRPr>
            </a:lvl8pPr>
            <a:lvl9pPr marL="3886200" indent="-228600" algn="l" rtl="0" fontAlgn="base">
              <a:spcBef>
                <a:spcPct val="20000"/>
              </a:spcBef>
              <a:spcAft>
                <a:spcPct val="0"/>
              </a:spcAft>
              <a:buSzPct val="50000"/>
              <a:buFont typeface="Wingdings" charset="2"/>
              <a:buChar char="¡"/>
              <a:defRPr sz="2000">
                <a:solidFill>
                  <a:schemeClr val="tx1"/>
                </a:solidFill>
                <a:latin typeface="+mn-lt"/>
                <a:ea typeface="ＭＳ Ｐゴシック" charset="-128"/>
              </a:defRPr>
            </a:lvl9pPr>
          </a:lstStyle>
          <a:p>
            <a:pPr marL="290513" lvl="1">
              <a:spcBef>
                <a:spcPts val="0"/>
              </a:spcBef>
              <a:spcAft>
                <a:spcPts val="600"/>
              </a:spcAft>
              <a:buFont typeface="Wingdings" pitchFamily="2" charset="2"/>
              <a:buChar char="q"/>
            </a:pPr>
            <a:r>
              <a:rPr lang="en-US" sz="1800" kern="0" dirty="0"/>
              <a:t>Garrison Dam (largest Mainstem dam).</a:t>
            </a:r>
          </a:p>
          <a:p>
            <a:pPr marL="290513" lvl="1">
              <a:spcBef>
                <a:spcPts val="0"/>
              </a:spcBef>
              <a:spcAft>
                <a:spcPts val="600"/>
              </a:spcAft>
              <a:buFont typeface="Wingdings" pitchFamily="2" charset="2"/>
              <a:buChar char="q"/>
            </a:pPr>
            <a:endParaRPr lang="en-US" sz="600" kern="0" dirty="0"/>
          </a:p>
          <a:p>
            <a:pPr marL="290513" lvl="1">
              <a:spcBef>
                <a:spcPts val="0"/>
              </a:spcBef>
              <a:spcAft>
                <a:spcPts val="600"/>
              </a:spcAft>
              <a:buFont typeface="Wingdings" pitchFamily="2" charset="2"/>
              <a:buChar char="q"/>
            </a:pPr>
            <a:r>
              <a:rPr lang="en-US" sz="1800" kern="0" dirty="0"/>
              <a:t>Largest reservoir operated by USACE.</a:t>
            </a:r>
          </a:p>
          <a:p>
            <a:pPr marL="290513" lvl="1">
              <a:spcBef>
                <a:spcPts val="0"/>
              </a:spcBef>
              <a:spcAft>
                <a:spcPts val="600"/>
              </a:spcAft>
              <a:buFont typeface="Wingdings" pitchFamily="2" charset="2"/>
              <a:buChar char="q"/>
            </a:pPr>
            <a:endParaRPr lang="en-US" sz="600" kern="0" dirty="0"/>
          </a:p>
          <a:p>
            <a:pPr marL="290513" lvl="1">
              <a:spcBef>
                <a:spcPts val="0"/>
              </a:spcBef>
              <a:spcAft>
                <a:spcPts val="600"/>
              </a:spcAft>
              <a:buFont typeface="Wingdings" pitchFamily="2" charset="2"/>
              <a:buChar char="q"/>
            </a:pPr>
            <a:r>
              <a:rPr lang="en-US" sz="1800" kern="0" dirty="0"/>
              <a:t>Third largest reservoir in the U.S.</a:t>
            </a:r>
          </a:p>
          <a:p>
            <a:pPr marL="290513" lvl="1">
              <a:spcBef>
                <a:spcPts val="0"/>
              </a:spcBef>
              <a:spcAft>
                <a:spcPts val="600"/>
              </a:spcAft>
              <a:buFont typeface="Wingdings" pitchFamily="2" charset="2"/>
              <a:buChar char="q"/>
            </a:pPr>
            <a:endParaRPr lang="en-US" sz="600" kern="0" dirty="0"/>
          </a:p>
          <a:p>
            <a:pPr marL="290513" lvl="1">
              <a:spcBef>
                <a:spcPts val="0"/>
              </a:spcBef>
              <a:spcAft>
                <a:spcPts val="600"/>
              </a:spcAft>
              <a:buFont typeface="Wingdings" pitchFamily="2" charset="2"/>
              <a:buChar char="q"/>
            </a:pPr>
            <a:r>
              <a:rPr lang="en-US" sz="1800" kern="0" dirty="0"/>
              <a:t>Garrison total capacity.</a:t>
            </a:r>
          </a:p>
          <a:p>
            <a:pPr marL="517525" lvl="1" indent="-228600">
              <a:spcBef>
                <a:spcPts val="0"/>
              </a:spcBef>
              <a:spcAft>
                <a:spcPts val="600"/>
              </a:spcAft>
              <a:buFont typeface="Wingdings" panose="05000000000000000000" pitchFamily="2" charset="2"/>
              <a:buChar char="Ø"/>
            </a:pPr>
            <a:r>
              <a:rPr lang="en-US" sz="1800" kern="0" dirty="0"/>
              <a:t>23.5 MAF (top of flood pool).</a:t>
            </a:r>
          </a:p>
          <a:p>
            <a:pPr marL="517525" lvl="1" indent="-228600">
              <a:spcBef>
                <a:spcPts val="0"/>
              </a:spcBef>
              <a:spcAft>
                <a:spcPts val="600"/>
              </a:spcAft>
              <a:buFont typeface="Wingdings" panose="05000000000000000000" pitchFamily="2" charset="2"/>
              <a:buChar char="Ø"/>
            </a:pPr>
            <a:r>
              <a:rPr lang="en-US" sz="1800" kern="0" dirty="0"/>
              <a:t>34.4 MAF (top of dam). </a:t>
            </a:r>
          </a:p>
          <a:p>
            <a:pPr marL="517525" lvl="1" indent="-228600">
              <a:spcBef>
                <a:spcPts val="0"/>
              </a:spcBef>
              <a:spcAft>
                <a:spcPts val="600"/>
              </a:spcAft>
              <a:buFont typeface="Wingdings" panose="05000000000000000000" pitchFamily="2" charset="2"/>
              <a:buChar char="Ø"/>
            </a:pPr>
            <a:r>
              <a:rPr lang="en-US" sz="1800" kern="0" dirty="0"/>
              <a:t>19.4 MAF (current pool)*</a:t>
            </a:r>
          </a:p>
          <a:p>
            <a:pPr marL="517525" lvl="1" indent="-228600">
              <a:spcBef>
                <a:spcPts val="0"/>
              </a:spcBef>
              <a:spcAft>
                <a:spcPts val="600"/>
              </a:spcAft>
              <a:buFont typeface="Wingdings" panose="05000000000000000000" pitchFamily="2" charset="2"/>
              <a:buChar char="Ø"/>
            </a:pPr>
            <a:endParaRPr lang="en-US" sz="1800" kern="0" dirty="0"/>
          </a:p>
          <a:p>
            <a:pPr marL="517525" lvl="1" indent="-228600">
              <a:spcBef>
                <a:spcPts val="0"/>
              </a:spcBef>
              <a:spcAft>
                <a:spcPts val="600"/>
              </a:spcAft>
              <a:buFont typeface="Wingdings" panose="05000000000000000000" pitchFamily="2" charset="2"/>
              <a:buChar char="Ø"/>
            </a:pPr>
            <a:endParaRPr lang="en-US" sz="1800" kern="0" dirty="0"/>
          </a:p>
        </p:txBody>
      </p:sp>
    </p:spTree>
    <p:extLst>
      <p:ext uri="{BB962C8B-B14F-4D97-AF65-F5344CB8AC3E}">
        <p14:creationId xmlns:p14="http://schemas.microsoft.com/office/powerpoint/2010/main" val="2683382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515752-D3DB-4508-B5F3-55281C1B9275}"/>
              </a:ext>
            </a:extLst>
          </p:cNvPr>
          <p:cNvPicPr>
            <a:picLocks noChangeAspect="1"/>
          </p:cNvPicPr>
          <p:nvPr/>
        </p:nvPicPr>
        <p:blipFill>
          <a:blip r:embed="rId3"/>
          <a:srcRect l="156" r="156"/>
          <a:stretch/>
        </p:blipFill>
        <p:spPr>
          <a:xfrm>
            <a:off x="-8087" y="-1"/>
            <a:ext cx="12200556" cy="6858001"/>
          </a:xfrm>
          <a:prstGeom prst="rect">
            <a:avLst/>
          </a:prstGeom>
        </p:spPr>
      </p:pic>
      <p:sp>
        <p:nvSpPr>
          <p:cNvPr id="6" name="TextBox 5">
            <a:extLst>
              <a:ext uri="{FF2B5EF4-FFF2-40B4-BE49-F238E27FC236}">
                <a16:creationId xmlns:a16="http://schemas.microsoft.com/office/drawing/2014/main" id="{1D6CBDA7-A671-4E0B-8BDD-1087810CF154}"/>
              </a:ext>
            </a:extLst>
          </p:cNvPr>
          <p:cNvSpPr txBox="1"/>
          <p:nvPr/>
        </p:nvSpPr>
        <p:spPr>
          <a:xfrm>
            <a:off x="104627" y="5380255"/>
            <a:ext cx="5253345" cy="1323439"/>
          </a:xfrm>
          <a:prstGeom prst="rect">
            <a:avLst/>
          </a:prstGeom>
          <a:solidFill>
            <a:schemeClr val="bg1"/>
          </a:solidFill>
        </p:spPr>
        <p:txBody>
          <a:bodyPr wrap="square" lIns="91440" tIns="45720" rIns="91440" bIns="45720" rtlCol="0" anchor="t">
            <a:spAutoFit/>
          </a:bodyPr>
          <a:lstStyle/>
          <a:p>
            <a:pPr marL="285750" indent="-285750">
              <a:buFont typeface="Arial" panose="020B0604020202020204" pitchFamily="34" charset="0"/>
              <a:buChar char="•"/>
            </a:pPr>
            <a:r>
              <a:rPr lang="en-US" sz="1600">
                <a:solidFill>
                  <a:schemeClr val="tx2"/>
                </a:solidFill>
              </a:rPr>
              <a:t>Length of dam: 11,300 ft (including spillway)</a:t>
            </a:r>
          </a:p>
          <a:p>
            <a:pPr marL="285750" indent="-285750">
              <a:buFont typeface="Arial" panose="020B0604020202020204" pitchFamily="34" charset="0"/>
              <a:buChar char="•"/>
            </a:pPr>
            <a:r>
              <a:rPr lang="en-US" sz="1600">
                <a:solidFill>
                  <a:schemeClr val="tx2"/>
                </a:solidFill>
              </a:rPr>
              <a:t>Maximum height: 210 ft</a:t>
            </a:r>
            <a:endParaRPr lang="en-US" sz="1600">
              <a:solidFill>
                <a:schemeClr val="tx2"/>
              </a:solidFill>
              <a:cs typeface="Arial"/>
            </a:endParaRPr>
          </a:p>
          <a:p>
            <a:pPr marL="285750" indent="-285750">
              <a:buFont typeface="Arial" panose="020B0604020202020204" pitchFamily="34" charset="0"/>
              <a:buChar char="•"/>
            </a:pPr>
            <a:r>
              <a:rPr lang="en-US" sz="1600">
                <a:solidFill>
                  <a:schemeClr val="tx2"/>
                </a:solidFill>
              </a:rPr>
              <a:t>Embankment fill: 66,500,000 cy</a:t>
            </a:r>
            <a:endParaRPr lang="en-US" sz="1600">
              <a:solidFill>
                <a:schemeClr val="tx2"/>
              </a:solidFill>
              <a:cs typeface="Arial"/>
            </a:endParaRPr>
          </a:p>
          <a:p>
            <a:pPr marL="285750" indent="-285750">
              <a:buFont typeface="Arial" panose="020B0604020202020204" pitchFamily="34" charset="0"/>
              <a:buChar char="•"/>
            </a:pPr>
            <a:r>
              <a:rPr lang="en-US" sz="1600">
                <a:solidFill>
                  <a:schemeClr val="tx2"/>
                </a:solidFill>
              </a:rPr>
              <a:t>Length of reservoir: 178 miles (1340 miles shoreline)</a:t>
            </a:r>
            <a:endParaRPr lang="en-US" sz="1600">
              <a:solidFill>
                <a:schemeClr val="tx2"/>
              </a:solidFill>
              <a:cs typeface="Arial"/>
            </a:endParaRPr>
          </a:p>
          <a:p>
            <a:pPr marL="285750" indent="-285750">
              <a:buFont typeface="Arial" panose="020B0604020202020204" pitchFamily="34" charset="0"/>
              <a:buChar char="•"/>
            </a:pPr>
            <a:r>
              <a:rPr lang="en-US" sz="1600">
                <a:solidFill>
                  <a:schemeClr val="tx2"/>
                </a:solidFill>
                <a:cs typeface="Arial"/>
              </a:rPr>
              <a:t>Proposed modifications focused on spillway</a:t>
            </a:r>
          </a:p>
        </p:txBody>
      </p:sp>
      <p:sp>
        <p:nvSpPr>
          <p:cNvPr id="2" name="Title 1">
            <a:extLst>
              <a:ext uri="{FF2B5EF4-FFF2-40B4-BE49-F238E27FC236}">
                <a16:creationId xmlns:a16="http://schemas.microsoft.com/office/drawing/2014/main" id="{4648A7CC-25A9-B82F-4BBC-FC84B6AAF5D0}"/>
              </a:ext>
            </a:extLst>
          </p:cNvPr>
          <p:cNvSpPr>
            <a:spLocks noGrp="1"/>
          </p:cNvSpPr>
          <p:nvPr>
            <p:ph type="title"/>
          </p:nvPr>
        </p:nvSpPr>
        <p:spPr>
          <a:xfrm>
            <a:off x="948366" y="128981"/>
            <a:ext cx="10386814" cy="832920"/>
          </a:xfrm>
        </p:spPr>
        <p:txBody>
          <a:bodyPr/>
          <a:lstStyle/>
          <a:p>
            <a:r>
              <a:rPr lang="en-US"/>
              <a:t>Garrison Dam</a:t>
            </a:r>
          </a:p>
        </p:txBody>
      </p:sp>
      <p:pic>
        <p:nvPicPr>
          <p:cNvPr id="3" name="Picture 2" descr="A red and white sign&#10;&#10;Description automatically generated with medium confidence">
            <a:extLst>
              <a:ext uri="{FF2B5EF4-FFF2-40B4-BE49-F238E27FC236}">
                <a16:creationId xmlns:a16="http://schemas.microsoft.com/office/drawing/2014/main" id="{28FD0BCE-441F-D409-8FD4-7BDAA9A3DC5F}"/>
              </a:ext>
            </a:extLst>
          </p:cNvPr>
          <p:cNvPicPr>
            <a:picLocks noChangeAspect="1"/>
          </p:cNvPicPr>
          <p:nvPr/>
        </p:nvPicPr>
        <p:blipFill>
          <a:blip r:embed="rId4"/>
          <a:stretch>
            <a:fillRect/>
          </a:stretch>
        </p:blipFill>
        <p:spPr>
          <a:xfrm>
            <a:off x="266700" y="319470"/>
            <a:ext cx="681666" cy="451942"/>
          </a:xfrm>
          <a:prstGeom prst="rect">
            <a:avLst/>
          </a:prstGeom>
        </p:spPr>
      </p:pic>
    </p:spTree>
    <p:extLst>
      <p:ext uri="{BB962C8B-B14F-4D97-AF65-F5344CB8AC3E}">
        <p14:creationId xmlns:p14="http://schemas.microsoft.com/office/powerpoint/2010/main" val="610624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9F4AA8A-8D99-CBDF-D51A-14802F076A2E}"/>
              </a:ext>
            </a:extLst>
          </p:cNvPr>
          <p:cNvPicPr>
            <a:picLocks noChangeAspect="1"/>
          </p:cNvPicPr>
          <p:nvPr/>
        </p:nvPicPr>
        <p:blipFill>
          <a:blip r:embed="rId3"/>
          <a:stretch>
            <a:fillRect/>
          </a:stretch>
        </p:blipFill>
        <p:spPr>
          <a:xfrm>
            <a:off x="332499" y="1116951"/>
            <a:ext cx="9480752" cy="5103879"/>
          </a:xfrm>
          <a:prstGeom prst="rect">
            <a:avLst/>
          </a:prstGeom>
        </p:spPr>
      </p:pic>
      <p:sp>
        <p:nvSpPr>
          <p:cNvPr id="2" name="Title 1"/>
          <p:cNvSpPr>
            <a:spLocks noGrp="1"/>
          </p:cNvSpPr>
          <p:nvPr>
            <p:ph type="title"/>
          </p:nvPr>
        </p:nvSpPr>
        <p:spPr>
          <a:xfrm>
            <a:off x="508000" y="199676"/>
            <a:ext cx="11176000" cy="638744"/>
          </a:xfrm>
        </p:spPr>
        <p:txBody>
          <a:bodyPr/>
          <a:lstStyle/>
          <a:p>
            <a:pPr algn="ctr"/>
            <a:r>
              <a:rPr lang="en-US" sz="3200">
                <a:solidFill>
                  <a:schemeClr val="tx1"/>
                </a:solidFill>
              </a:rPr>
              <a:t>Garrison Dam Project Features</a:t>
            </a:r>
          </a:p>
        </p:txBody>
      </p:sp>
      <p:sp>
        <p:nvSpPr>
          <p:cNvPr id="127" name="Slide Number Placeholder 3"/>
          <p:cNvSpPr txBox="1">
            <a:spLocks/>
          </p:cNvSpPr>
          <p:nvPr/>
        </p:nvSpPr>
        <p:spPr bwMode="auto">
          <a:xfrm>
            <a:off x="4919359" y="7138834"/>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C7F4175E-0488-4B5B-9A28-7AF0193AFD40}"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8</a:t>
            </a:fld>
            <a:endParaRPr kumimoji="0" lang="en-US"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cxnSp>
        <p:nvCxnSpPr>
          <p:cNvPr id="129" name="Straight Arrow Connector 128"/>
          <p:cNvCxnSpPr>
            <a:cxnSpLocks/>
          </p:cNvCxnSpPr>
          <p:nvPr/>
        </p:nvCxnSpPr>
        <p:spPr>
          <a:xfrm flipH="1">
            <a:off x="358670" y="1812749"/>
            <a:ext cx="410168" cy="577285"/>
          </a:xfrm>
          <a:prstGeom prst="straightConnector1">
            <a:avLst/>
          </a:prstGeom>
          <a:noFill/>
          <a:ln w="25400" cap="flat" cmpd="sng" algn="ctr">
            <a:solidFill>
              <a:srgbClr val="FFFFFF"/>
            </a:solidFill>
            <a:prstDash val="solid"/>
            <a:tailEnd type="arrow"/>
          </a:ln>
          <a:effectLst>
            <a:outerShdw blurRad="40000" dist="20000" dir="5400000" rotWithShape="0">
              <a:srgbClr val="000000">
                <a:alpha val="38000"/>
              </a:srgbClr>
            </a:outerShdw>
          </a:effectLst>
        </p:spPr>
      </p:cxnSp>
      <p:sp>
        <p:nvSpPr>
          <p:cNvPr id="130" name="TextBox 129"/>
          <p:cNvSpPr txBox="1"/>
          <p:nvPr/>
        </p:nvSpPr>
        <p:spPr>
          <a:xfrm>
            <a:off x="758720" y="1594628"/>
            <a:ext cx="1981200" cy="271781"/>
          </a:xfrm>
          <a:prstGeom prst="rect">
            <a:avLst/>
          </a:prstGeom>
          <a:noFill/>
        </p:spPr>
        <p:txBody>
          <a:bodyPr wrap="square" rtlCol="0">
            <a:spAutoFit/>
          </a:bodyPr>
          <a:lstStyle/>
          <a:p>
            <a:pPr fontAlgn="base">
              <a:spcBef>
                <a:spcPct val="0"/>
              </a:spcBef>
              <a:spcAft>
                <a:spcPct val="0"/>
              </a:spcAft>
            </a:pPr>
            <a:r>
              <a:rPr lang="en-US" sz="1200">
                <a:solidFill>
                  <a:srgbClr val="FFFFFF"/>
                </a:solidFill>
                <a:ea typeface="ＭＳ Ｐゴシック" charset="-128"/>
              </a:rPr>
              <a:t>Project Office (Riverdale)</a:t>
            </a:r>
          </a:p>
        </p:txBody>
      </p:sp>
      <p:sp>
        <p:nvSpPr>
          <p:cNvPr id="131" name="TextBox 130"/>
          <p:cNvSpPr txBox="1"/>
          <p:nvPr/>
        </p:nvSpPr>
        <p:spPr>
          <a:xfrm>
            <a:off x="1440555" y="1921913"/>
            <a:ext cx="1295400" cy="271781"/>
          </a:xfrm>
          <a:prstGeom prst="rect">
            <a:avLst/>
          </a:prstGeom>
          <a:noFill/>
        </p:spPr>
        <p:txBody>
          <a:bodyPr wrap="square" rtlCol="0">
            <a:spAutoFit/>
          </a:bodyPr>
          <a:lstStyle/>
          <a:p>
            <a:pPr fontAlgn="base">
              <a:spcBef>
                <a:spcPct val="0"/>
              </a:spcBef>
              <a:spcAft>
                <a:spcPct val="0"/>
              </a:spcAft>
            </a:pPr>
            <a:r>
              <a:rPr lang="en-US" sz="1200">
                <a:solidFill>
                  <a:srgbClr val="FFFFFF"/>
                </a:solidFill>
                <a:ea typeface="ＭＳ Ｐゴシック" charset="-128"/>
              </a:rPr>
              <a:t>Spillway Bridge</a:t>
            </a:r>
          </a:p>
        </p:txBody>
      </p:sp>
      <p:sp>
        <p:nvSpPr>
          <p:cNvPr id="133" name="TextBox 132"/>
          <p:cNvSpPr txBox="1"/>
          <p:nvPr/>
        </p:nvSpPr>
        <p:spPr>
          <a:xfrm>
            <a:off x="776876" y="3925175"/>
            <a:ext cx="1524000" cy="461665"/>
          </a:xfrm>
          <a:prstGeom prst="rect">
            <a:avLst/>
          </a:prstGeom>
          <a:noFill/>
        </p:spPr>
        <p:txBody>
          <a:bodyPr wrap="square" rtlCol="0">
            <a:spAutoFit/>
          </a:bodyPr>
          <a:lstStyle/>
          <a:p>
            <a:pPr algn="ctr" fontAlgn="base">
              <a:spcBef>
                <a:spcPct val="0"/>
              </a:spcBef>
              <a:spcAft>
                <a:spcPct val="0"/>
              </a:spcAft>
            </a:pPr>
            <a:r>
              <a:rPr lang="en-US" sz="1200" dirty="0">
                <a:solidFill>
                  <a:srgbClr val="FFFFFF"/>
                </a:solidFill>
                <a:ea typeface="ＭＳ Ｐゴシック" charset="-128"/>
              </a:rPr>
              <a:t>Main Embankment</a:t>
            </a:r>
          </a:p>
          <a:p>
            <a:pPr algn="ctr" fontAlgn="base">
              <a:spcBef>
                <a:spcPct val="0"/>
              </a:spcBef>
              <a:spcAft>
                <a:spcPct val="0"/>
              </a:spcAft>
            </a:pPr>
            <a:r>
              <a:rPr lang="en-US" sz="1200" dirty="0">
                <a:solidFill>
                  <a:srgbClr val="FFFFFF"/>
                </a:solidFill>
                <a:ea typeface="ＭＳ Ｐゴシック" charset="-128"/>
              </a:rPr>
              <a:t>(66.5M CY)</a:t>
            </a:r>
          </a:p>
        </p:txBody>
      </p:sp>
      <p:cxnSp>
        <p:nvCxnSpPr>
          <p:cNvPr id="134" name="Straight Arrow Connector 133"/>
          <p:cNvCxnSpPr>
            <a:stCxn id="135" idx="1"/>
          </p:cNvCxnSpPr>
          <p:nvPr/>
        </p:nvCxnSpPr>
        <p:spPr>
          <a:xfrm flipH="1">
            <a:off x="3503291" y="3015052"/>
            <a:ext cx="148136" cy="102942"/>
          </a:xfrm>
          <a:prstGeom prst="straightConnector1">
            <a:avLst/>
          </a:prstGeom>
          <a:noFill/>
          <a:ln w="25400" cap="flat" cmpd="sng" algn="ctr">
            <a:solidFill>
              <a:srgbClr val="FFFFFF"/>
            </a:solidFill>
            <a:prstDash val="solid"/>
            <a:tailEnd type="arrow"/>
          </a:ln>
          <a:effectLst>
            <a:outerShdw blurRad="40000" dist="20000" dir="5400000" rotWithShape="0">
              <a:srgbClr val="000000">
                <a:alpha val="38000"/>
              </a:srgbClr>
            </a:outerShdw>
          </a:effectLst>
        </p:spPr>
      </p:cxnSp>
      <p:sp>
        <p:nvSpPr>
          <p:cNvPr id="135" name="TextBox 134"/>
          <p:cNvSpPr txBox="1"/>
          <p:nvPr/>
        </p:nvSpPr>
        <p:spPr>
          <a:xfrm>
            <a:off x="3651427" y="2879161"/>
            <a:ext cx="1676400" cy="271781"/>
          </a:xfrm>
          <a:prstGeom prst="rect">
            <a:avLst/>
          </a:prstGeom>
          <a:noFill/>
        </p:spPr>
        <p:txBody>
          <a:bodyPr wrap="square" rtlCol="0">
            <a:spAutoFit/>
          </a:bodyPr>
          <a:lstStyle/>
          <a:p>
            <a:pPr fontAlgn="base">
              <a:spcBef>
                <a:spcPct val="0"/>
              </a:spcBef>
              <a:spcAft>
                <a:spcPct val="0"/>
              </a:spcAft>
            </a:pPr>
            <a:r>
              <a:rPr lang="en-US" sz="1200" dirty="0">
                <a:solidFill>
                  <a:srgbClr val="FFFFFF"/>
                </a:solidFill>
                <a:ea typeface="ＭＳ Ｐゴシック" charset="-128"/>
              </a:rPr>
              <a:t>Maintenance Facility</a:t>
            </a:r>
          </a:p>
        </p:txBody>
      </p:sp>
      <p:sp>
        <p:nvSpPr>
          <p:cNvPr id="136" name="TextBox 135"/>
          <p:cNvSpPr txBox="1"/>
          <p:nvPr/>
        </p:nvSpPr>
        <p:spPr>
          <a:xfrm>
            <a:off x="5226538" y="1663220"/>
            <a:ext cx="1676400" cy="271781"/>
          </a:xfrm>
          <a:prstGeom prst="rect">
            <a:avLst/>
          </a:prstGeom>
          <a:noFill/>
        </p:spPr>
        <p:txBody>
          <a:bodyPr wrap="square" rtlCol="0">
            <a:spAutoFit/>
          </a:bodyPr>
          <a:lstStyle/>
          <a:p>
            <a:pPr fontAlgn="base">
              <a:spcBef>
                <a:spcPct val="0"/>
              </a:spcBef>
              <a:spcAft>
                <a:spcPct val="0"/>
              </a:spcAft>
            </a:pPr>
            <a:r>
              <a:rPr lang="en-US" sz="1200">
                <a:solidFill>
                  <a:srgbClr val="FFFFFF"/>
                </a:solidFill>
                <a:ea typeface="ＭＳ Ｐゴシック" charset="-128"/>
              </a:rPr>
              <a:t>Former Pilot Channel</a:t>
            </a:r>
          </a:p>
        </p:txBody>
      </p:sp>
      <p:sp>
        <p:nvSpPr>
          <p:cNvPr id="138" name="TextBox 137"/>
          <p:cNvSpPr txBox="1"/>
          <p:nvPr/>
        </p:nvSpPr>
        <p:spPr>
          <a:xfrm>
            <a:off x="673757" y="3516315"/>
            <a:ext cx="1371600" cy="271781"/>
          </a:xfrm>
          <a:prstGeom prst="rect">
            <a:avLst/>
          </a:prstGeom>
          <a:noFill/>
        </p:spPr>
        <p:txBody>
          <a:bodyPr wrap="square" rtlCol="0">
            <a:spAutoFit/>
          </a:bodyPr>
          <a:lstStyle/>
          <a:p>
            <a:pPr fontAlgn="base">
              <a:spcBef>
                <a:spcPct val="0"/>
              </a:spcBef>
              <a:spcAft>
                <a:spcPct val="0"/>
              </a:spcAft>
            </a:pPr>
            <a:r>
              <a:rPr lang="en-US" sz="1200" dirty="0">
                <a:solidFill>
                  <a:srgbClr val="FFFFFF">
                    <a:alpha val="50000"/>
                  </a:srgbClr>
                </a:solidFill>
                <a:ea typeface="ＭＳ Ｐゴシック" charset="-128"/>
              </a:rPr>
              <a:t>Lake</a:t>
            </a:r>
            <a:r>
              <a:rPr lang="en-US" sz="1200" dirty="0">
                <a:solidFill>
                  <a:srgbClr val="FFFFFF"/>
                </a:solidFill>
                <a:ea typeface="ＭＳ Ｐゴシック" charset="-128"/>
              </a:rPr>
              <a:t> </a:t>
            </a:r>
            <a:r>
              <a:rPr lang="en-US" sz="1200" dirty="0">
                <a:solidFill>
                  <a:srgbClr val="FFFFFF">
                    <a:alpha val="50000"/>
                  </a:srgbClr>
                </a:solidFill>
                <a:ea typeface="ＭＳ Ｐゴシック" charset="-128"/>
              </a:rPr>
              <a:t>Sakakawea</a:t>
            </a:r>
          </a:p>
        </p:txBody>
      </p:sp>
      <p:sp>
        <p:nvSpPr>
          <p:cNvPr id="139" name="TextBox 138"/>
          <p:cNvSpPr txBox="1"/>
          <p:nvPr/>
        </p:nvSpPr>
        <p:spPr>
          <a:xfrm rot="20861330">
            <a:off x="6916142" y="2975364"/>
            <a:ext cx="1371600" cy="271781"/>
          </a:xfrm>
          <a:prstGeom prst="rect">
            <a:avLst/>
          </a:prstGeom>
          <a:noFill/>
        </p:spPr>
        <p:txBody>
          <a:bodyPr wrap="square" rtlCol="0">
            <a:spAutoFit/>
          </a:bodyPr>
          <a:lstStyle/>
          <a:p>
            <a:pPr fontAlgn="base">
              <a:spcBef>
                <a:spcPct val="0"/>
              </a:spcBef>
              <a:spcAft>
                <a:spcPct val="0"/>
              </a:spcAft>
            </a:pPr>
            <a:r>
              <a:rPr lang="en-US" sz="1200" dirty="0">
                <a:solidFill>
                  <a:srgbClr val="FFFFFF">
                    <a:alpha val="50000"/>
                  </a:srgbClr>
                </a:solidFill>
                <a:ea typeface="ＭＳ Ｐゴシック" charset="-128"/>
              </a:rPr>
              <a:t>Missouri River</a:t>
            </a:r>
          </a:p>
        </p:txBody>
      </p:sp>
      <p:sp>
        <p:nvSpPr>
          <p:cNvPr id="140" name="TextBox 139"/>
          <p:cNvSpPr txBox="1"/>
          <p:nvPr/>
        </p:nvSpPr>
        <p:spPr>
          <a:xfrm>
            <a:off x="4845538" y="3008980"/>
            <a:ext cx="1752600" cy="271781"/>
          </a:xfrm>
          <a:prstGeom prst="rect">
            <a:avLst/>
          </a:prstGeom>
          <a:noFill/>
        </p:spPr>
        <p:txBody>
          <a:bodyPr wrap="square" rtlCol="0">
            <a:spAutoFit/>
          </a:bodyPr>
          <a:lstStyle/>
          <a:p>
            <a:pPr fontAlgn="base">
              <a:spcBef>
                <a:spcPct val="0"/>
              </a:spcBef>
              <a:spcAft>
                <a:spcPct val="0"/>
              </a:spcAft>
            </a:pPr>
            <a:r>
              <a:rPr lang="en-US" sz="1200">
                <a:solidFill>
                  <a:srgbClr val="FFFFFF"/>
                </a:solidFill>
                <a:ea typeface="ＭＳ Ｐゴシック" charset="-128"/>
              </a:rPr>
              <a:t>Former River Channel</a:t>
            </a:r>
          </a:p>
        </p:txBody>
      </p:sp>
      <p:sp>
        <p:nvSpPr>
          <p:cNvPr id="141" name="Freeform 140"/>
          <p:cNvSpPr/>
          <p:nvPr/>
        </p:nvSpPr>
        <p:spPr>
          <a:xfrm>
            <a:off x="1440554" y="2972879"/>
            <a:ext cx="5370639" cy="2353799"/>
          </a:xfrm>
          <a:custGeom>
            <a:avLst/>
            <a:gdLst>
              <a:gd name="connsiteX0" fmla="*/ 0 w 4842662"/>
              <a:gd name="connsiteY0" fmla="*/ 29261 h 2926080"/>
              <a:gd name="connsiteX1" fmla="*/ 2377440 w 4842662"/>
              <a:gd name="connsiteY1" fmla="*/ 2260397 h 2926080"/>
              <a:gd name="connsiteX2" fmla="*/ 2516429 w 4842662"/>
              <a:gd name="connsiteY2" fmla="*/ 2377440 h 2926080"/>
              <a:gd name="connsiteX3" fmla="*/ 2684678 w 4842662"/>
              <a:gd name="connsiteY3" fmla="*/ 2479853 h 2926080"/>
              <a:gd name="connsiteX4" fmla="*/ 2867558 w 4842662"/>
              <a:gd name="connsiteY4" fmla="*/ 2560320 h 2926080"/>
              <a:gd name="connsiteX5" fmla="*/ 3130905 w 4842662"/>
              <a:gd name="connsiteY5" fmla="*/ 2662733 h 2926080"/>
              <a:gd name="connsiteX6" fmla="*/ 3533241 w 4842662"/>
              <a:gd name="connsiteY6" fmla="*/ 2772461 h 2926080"/>
              <a:gd name="connsiteX7" fmla="*/ 3957523 w 4842662"/>
              <a:gd name="connsiteY7" fmla="*/ 2867558 h 2926080"/>
              <a:gd name="connsiteX8" fmla="*/ 4198925 w 4842662"/>
              <a:gd name="connsiteY8" fmla="*/ 2926080 h 2926080"/>
              <a:gd name="connsiteX9" fmla="*/ 4842662 w 4842662"/>
              <a:gd name="connsiteY9" fmla="*/ 2860243 h 2926080"/>
              <a:gd name="connsiteX10" fmla="*/ 4301337 w 4842662"/>
              <a:gd name="connsiteY10" fmla="*/ 2706624 h 2926080"/>
              <a:gd name="connsiteX11" fmla="*/ 3935577 w 4842662"/>
              <a:gd name="connsiteY11" fmla="*/ 2618841 h 2926080"/>
              <a:gd name="connsiteX12" fmla="*/ 3723437 w 4842662"/>
              <a:gd name="connsiteY12" fmla="*/ 2553005 h 2926080"/>
              <a:gd name="connsiteX13" fmla="*/ 3584448 w 4842662"/>
              <a:gd name="connsiteY13" fmla="*/ 2465222 h 2926080"/>
              <a:gd name="connsiteX14" fmla="*/ 3482035 w 4842662"/>
              <a:gd name="connsiteY14" fmla="*/ 2384755 h 2926080"/>
              <a:gd name="connsiteX15" fmla="*/ 3445459 w 4842662"/>
              <a:gd name="connsiteY15" fmla="*/ 2267712 h 2926080"/>
              <a:gd name="connsiteX16" fmla="*/ 3423513 w 4842662"/>
              <a:gd name="connsiteY16" fmla="*/ 2157984 h 2926080"/>
              <a:gd name="connsiteX17" fmla="*/ 3416198 w 4842662"/>
              <a:gd name="connsiteY17" fmla="*/ 2092147 h 2926080"/>
              <a:gd name="connsiteX18" fmla="*/ 3379622 w 4842662"/>
              <a:gd name="connsiteY18" fmla="*/ 1997049 h 2926080"/>
              <a:gd name="connsiteX19" fmla="*/ 3299155 w 4842662"/>
              <a:gd name="connsiteY19" fmla="*/ 1872691 h 2926080"/>
              <a:gd name="connsiteX20" fmla="*/ 3226003 w 4842662"/>
              <a:gd name="connsiteY20" fmla="*/ 1792224 h 2926080"/>
              <a:gd name="connsiteX21" fmla="*/ 3101645 w 4842662"/>
              <a:gd name="connsiteY21" fmla="*/ 1719072 h 2926080"/>
              <a:gd name="connsiteX22" fmla="*/ 826617 w 4842662"/>
              <a:gd name="connsiteY22" fmla="*/ 190195 h 2926080"/>
              <a:gd name="connsiteX23" fmla="*/ 790041 w 4842662"/>
              <a:gd name="connsiteY23" fmla="*/ 146304 h 2926080"/>
              <a:gd name="connsiteX24" fmla="*/ 790041 w 4842662"/>
              <a:gd name="connsiteY24" fmla="*/ 102413 h 2926080"/>
              <a:gd name="connsiteX25" fmla="*/ 804672 w 4842662"/>
              <a:gd name="connsiteY25" fmla="*/ 73152 h 2926080"/>
              <a:gd name="connsiteX26" fmla="*/ 826617 w 4842662"/>
              <a:gd name="connsiteY26" fmla="*/ 51206 h 2926080"/>
              <a:gd name="connsiteX27" fmla="*/ 629107 w 4842662"/>
              <a:gd name="connsiteY27" fmla="*/ 14630 h 2926080"/>
              <a:gd name="connsiteX28" fmla="*/ 512064 w 4842662"/>
              <a:gd name="connsiteY28" fmla="*/ 0 h 2926080"/>
              <a:gd name="connsiteX29" fmla="*/ 307238 w 4842662"/>
              <a:gd name="connsiteY29" fmla="*/ 7315 h 2926080"/>
              <a:gd name="connsiteX30" fmla="*/ 117043 w 4842662"/>
              <a:gd name="connsiteY30" fmla="*/ 7315 h 2926080"/>
              <a:gd name="connsiteX31" fmla="*/ 0 w 4842662"/>
              <a:gd name="connsiteY31" fmla="*/ 29261 h 292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42662" h="2926080">
                <a:moveTo>
                  <a:pt x="0" y="29261"/>
                </a:moveTo>
                <a:lnTo>
                  <a:pt x="2377440" y="2260397"/>
                </a:lnTo>
                <a:lnTo>
                  <a:pt x="2516429" y="2377440"/>
                </a:lnTo>
                <a:lnTo>
                  <a:pt x="2684678" y="2479853"/>
                </a:lnTo>
                <a:lnTo>
                  <a:pt x="2867558" y="2560320"/>
                </a:lnTo>
                <a:lnTo>
                  <a:pt x="3130905" y="2662733"/>
                </a:lnTo>
                <a:lnTo>
                  <a:pt x="3533241" y="2772461"/>
                </a:lnTo>
                <a:lnTo>
                  <a:pt x="3957523" y="2867558"/>
                </a:lnTo>
                <a:lnTo>
                  <a:pt x="4198925" y="2926080"/>
                </a:lnTo>
                <a:lnTo>
                  <a:pt x="4842662" y="2860243"/>
                </a:lnTo>
                <a:lnTo>
                  <a:pt x="4301337" y="2706624"/>
                </a:lnTo>
                <a:lnTo>
                  <a:pt x="3935577" y="2618841"/>
                </a:lnTo>
                <a:lnTo>
                  <a:pt x="3723437" y="2553005"/>
                </a:lnTo>
                <a:lnTo>
                  <a:pt x="3584448" y="2465222"/>
                </a:lnTo>
                <a:lnTo>
                  <a:pt x="3482035" y="2384755"/>
                </a:lnTo>
                <a:lnTo>
                  <a:pt x="3445459" y="2267712"/>
                </a:lnTo>
                <a:lnTo>
                  <a:pt x="3423513" y="2157984"/>
                </a:lnTo>
                <a:lnTo>
                  <a:pt x="3416198" y="2092147"/>
                </a:lnTo>
                <a:lnTo>
                  <a:pt x="3379622" y="1997049"/>
                </a:lnTo>
                <a:lnTo>
                  <a:pt x="3299155" y="1872691"/>
                </a:lnTo>
                <a:lnTo>
                  <a:pt x="3226003" y="1792224"/>
                </a:lnTo>
                <a:lnTo>
                  <a:pt x="3101645" y="1719072"/>
                </a:lnTo>
                <a:lnTo>
                  <a:pt x="826617" y="190195"/>
                </a:lnTo>
                <a:lnTo>
                  <a:pt x="790041" y="146304"/>
                </a:lnTo>
                <a:lnTo>
                  <a:pt x="790041" y="102413"/>
                </a:lnTo>
                <a:lnTo>
                  <a:pt x="804672" y="73152"/>
                </a:lnTo>
                <a:lnTo>
                  <a:pt x="826617" y="51206"/>
                </a:lnTo>
                <a:lnTo>
                  <a:pt x="629107" y="14630"/>
                </a:lnTo>
                <a:lnTo>
                  <a:pt x="512064" y="0"/>
                </a:lnTo>
                <a:lnTo>
                  <a:pt x="307238" y="7315"/>
                </a:lnTo>
                <a:lnTo>
                  <a:pt x="117043" y="7315"/>
                </a:lnTo>
                <a:lnTo>
                  <a:pt x="0" y="29261"/>
                </a:lnTo>
                <a:close/>
              </a:path>
            </a:pathLst>
          </a:custGeom>
          <a:solidFill>
            <a:srgbClr val="996600">
              <a:alpha val="50000"/>
            </a:srgbClr>
          </a:solidFill>
          <a:ln w="9525" cap="flat" cmpd="sng" algn="ctr">
            <a:solidFill>
              <a:srgbClr val="6633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46" name="Rounded Rectangle 145"/>
          <p:cNvSpPr/>
          <p:nvPr/>
        </p:nvSpPr>
        <p:spPr>
          <a:xfrm rot="2237886">
            <a:off x="3447474" y="3146265"/>
            <a:ext cx="76200" cy="44858"/>
          </a:xfrm>
          <a:prstGeom prst="roundRect">
            <a:avLst/>
          </a:prstGeom>
          <a:solidFill>
            <a:srgbClr val="000000">
              <a:alpha val="50000"/>
            </a:srgbClr>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47" name="Freeform 146"/>
          <p:cNvSpPr/>
          <p:nvPr/>
        </p:nvSpPr>
        <p:spPr>
          <a:xfrm>
            <a:off x="1046215" y="2763832"/>
            <a:ext cx="144860" cy="151866"/>
          </a:xfrm>
          <a:custGeom>
            <a:avLst/>
            <a:gdLst>
              <a:gd name="connsiteX0" fmla="*/ 40085 w 144860"/>
              <a:gd name="connsiteY0" fmla="*/ 0 h 154782"/>
              <a:gd name="connsiteX1" fmla="*/ 4366 w 144860"/>
              <a:gd name="connsiteY1" fmla="*/ 50007 h 154782"/>
              <a:gd name="connsiteX2" fmla="*/ 13891 w 144860"/>
              <a:gd name="connsiteY2" fmla="*/ 92869 h 154782"/>
              <a:gd name="connsiteX3" fmla="*/ 56754 w 144860"/>
              <a:gd name="connsiteY3" fmla="*/ 121444 h 154782"/>
              <a:gd name="connsiteX4" fmla="*/ 144860 w 144860"/>
              <a:gd name="connsiteY4" fmla="*/ 154782 h 1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860" h="154782">
                <a:moveTo>
                  <a:pt x="40085" y="0"/>
                </a:moveTo>
                <a:cubicBezTo>
                  <a:pt x="24408" y="17264"/>
                  <a:pt x="8732" y="34529"/>
                  <a:pt x="4366" y="50007"/>
                </a:cubicBezTo>
                <a:cubicBezTo>
                  <a:pt x="0" y="65485"/>
                  <a:pt x="5160" y="80963"/>
                  <a:pt x="13891" y="92869"/>
                </a:cubicBezTo>
                <a:cubicBezTo>
                  <a:pt x="22622" y="104775"/>
                  <a:pt x="34926" y="111125"/>
                  <a:pt x="56754" y="121444"/>
                </a:cubicBezTo>
                <a:cubicBezTo>
                  <a:pt x="78582" y="131763"/>
                  <a:pt x="111721" y="143272"/>
                  <a:pt x="144860" y="154782"/>
                </a:cubicBezTo>
              </a:path>
            </a:pathLst>
          </a:custGeom>
          <a:noFill/>
          <a:ln w="25400" cap="flat" cmpd="sng" algn="ctr">
            <a:solidFill>
              <a:srgbClr val="FF0000">
                <a:alpha val="50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148" name="Freeform 147"/>
          <p:cNvSpPr/>
          <p:nvPr/>
        </p:nvSpPr>
        <p:spPr>
          <a:xfrm>
            <a:off x="4446345" y="2137509"/>
            <a:ext cx="3184560" cy="358216"/>
          </a:xfrm>
          <a:custGeom>
            <a:avLst/>
            <a:gdLst>
              <a:gd name="connsiteX0" fmla="*/ 0 w 2395538"/>
              <a:gd name="connsiteY0" fmla="*/ 250031 h 276225"/>
              <a:gd name="connsiteX1" fmla="*/ 173831 w 2395538"/>
              <a:gd name="connsiteY1" fmla="*/ 240506 h 276225"/>
              <a:gd name="connsiteX2" fmla="*/ 395288 w 2395538"/>
              <a:gd name="connsiteY2" fmla="*/ 216694 h 276225"/>
              <a:gd name="connsiteX3" fmla="*/ 645319 w 2395538"/>
              <a:gd name="connsiteY3" fmla="*/ 180975 h 276225"/>
              <a:gd name="connsiteX4" fmla="*/ 850106 w 2395538"/>
              <a:gd name="connsiteY4" fmla="*/ 150019 h 276225"/>
              <a:gd name="connsiteX5" fmla="*/ 1031081 w 2395538"/>
              <a:gd name="connsiteY5" fmla="*/ 135731 h 276225"/>
              <a:gd name="connsiteX6" fmla="*/ 1195388 w 2395538"/>
              <a:gd name="connsiteY6" fmla="*/ 126206 h 276225"/>
              <a:gd name="connsiteX7" fmla="*/ 1400175 w 2395538"/>
              <a:gd name="connsiteY7" fmla="*/ 107156 h 276225"/>
              <a:gd name="connsiteX8" fmla="*/ 1664494 w 2395538"/>
              <a:gd name="connsiteY8" fmla="*/ 78581 h 276225"/>
              <a:gd name="connsiteX9" fmla="*/ 1955006 w 2395538"/>
              <a:gd name="connsiteY9" fmla="*/ 50006 h 276225"/>
              <a:gd name="connsiteX10" fmla="*/ 2138363 w 2395538"/>
              <a:gd name="connsiteY10" fmla="*/ 28575 h 276225"/>
              <a:gd name="connsiteX11" fmla="*/ 2307431 w 2395538"/>
              <a:gd name="connsiteY11" fmla="*/ 0 h 276225"/>
              <a:gd name="connsiteX12" fmla="*/ 2395538 w 2395538"/>
              <a:gd name="connsiteY12" fmla="*/ 7144 h 276225"/>
              <a:gd name="connsiteX13" fmla="*/ 2233613 w 2395538"/>
              <a:gd name="connsiteY13" fmla="*/ 23812 h 276225"/>
              <a:gd name="connsiteX14" fmla="*/ 2128838 w 2395538"/>
              <a:gd name="connsiteY14" fmla="*/ 40481 h 276225"/>
              <a:gd name="connsiteX15" fmla="*/ 1997869 w 2395538"/>
              <a:gd name="connsiteY15" fmla="*/ 54769 h 276225"/>
              <a:gd name="connsiteX16" fmla="*/ 1831181 w 2395538"/>
              <a:gd name="connsiteY16" fmla="*/ 73819 h 276225"/>
              <a:gd name="connsiteX17" fmla="*/ 1683544 w 2395538"/>
              <a:gd name="connsiteY17" fmla="*/ 100012 h 276225"/>
              <a:gd name="connsiteX18" fmla="*/ 1721644 w 2395538"/>
              <a:gd name="connsiteY18" fmla="*/ 121444 h 276225"/>
              <a:gd name="connsiteX19" fmla="*/ 1683544 w 2395538"/>
              <a:gd name="connsiteY19" fmla="*/ 130969 h 276225"/>
              <a:gd name="connsiteX20" fmla="*/ 1621631 w 2395538"/>
              <a:gd name="connsiteY20" fmla="*/ 109537 h 276225"/>
              <a:gd name="connsiteX21" fmla="*/ 1550194 w 2395538"/>
              <a:gd name="connsiteY21" fmla="*/ 116681 h 276225"/>
              <a:gd name="connsiteX22" fmla="*/ 1500188 w 2395538"/>
              <a:gd name="connsiteY22" fmla="*/ 109537 h 276225"/>
              <a:gd name="connsiteX23" fmla="*/ 1354931 w 2395538"/>
              <a:gd name="connsiteY23" fmla="*/ 133350 h 276225"/>
              <a:gd name="connsiteX24" fmla="*/ 1140619 w 2395538"/>
              <a:gd name="connsiteY24" fmla="*/ 147637 h 276225"/>
              <a:gd name="connsiteX25" fmla="*/ 1028700 w 2395538"/>
              <a:gd name="connsiteY25" fmla="*/ 154781 h 276225"/>
              <a:gd name="connsiteX26" fmla="*/ 966788 w 2395538"/>
              <a:gd name="connsiteY26" fmla="*/ 166687 h 276225"/>
              <a:gd name="connsiteX27" fmla="*/ 845344 w 2395538"/>
              <a:gd name="connsiteY27" fmla="*/ 192881 h 276225"/>
              <a:gd name="connsiteX28" fmla="*/ 690563 w 2395538"/>
              <a:gd name="connsiteY28" fmla="*/ 219075 h 276225"/>
              <a:gd name="connsiteX29" fmla="*/ 531019 w 2395538"/>
              <a:gd name="connsiteY29" fmla="*/ 238125 h 276225"/>
              <a:gd name="connsiteX30" fmla="*/ 240506 w 2395538"/>
              <a:gd name="connsiteY30" fmla="*/ 261937 h 276225"/>
              <a:gd name="connsiteX31" fmla="*/ 95250 w 2395538"/>
              <a:gd name="connsiteY31" fmla="*/ 276225 h 276225"/>
              <a:gd name="connsiteX32" fmla="*/ 0 w 2395538"/>
              <a:gd name="connsiteY32" fmla="*/ 250031 h 276225"/>
              <a:gd name="connsiteX0" fmla="*/ 0 w 2395538"/>
              <a:gd name="connsiteY0" fmla="*/ 250031 h 278606"/>
              <a:gd name="connsiteX1" fmla="*/ 173831 w 2395538"/>
              <a:gd name="connsiteY1" fmla="*/ 240506 h 278606"/>
              <a:gd name="connsiteX2" fmla="*/ 395288 w 2395538"/>
              <a:gd name="connsiteY2" fmla="*/ 216694 h 278606"/>
              <a:gd name="connsiteX3" fmla="*/ 645319 w 2395538"/>
              <a:gd name="connsiteY3" fmla="*/ 180975 h 278606"/>
              <a:gd name="connsiteX4" fmla="*/ 850106 w 2395538"/>
              <a:gd name="connsiteY4" fmla="*/ 150019 h 278606"/>
              <a:gd name="connsiteX5" fmla="*/ 1031081 w 2395538"/>
              <a:gd name="connsiteY5" fmla="*/ 135731 h 278606"/>
              <a:gd name="connsiteX6" fmla="*/ 1195388 w 2395538"/>
              <a:gd name="connsiteY6" fmla="*/ 126206 h 278606"/>
              <a:gd name="connsiteX7" fmla="*/ 1400175 w 2395538"/>
              <a:gd name="connsiteY7" fmla="*/ 107156 h 278606"/>
              <a:gd name="connsiteX8" fmla="*/ 1664494 w 2395538"/>
              <a:gd name="connsiteY8" fmla="*/ 78581 h 278606"/>
              <a:gd name="connsiteX9" fmla="*/ 1955006 w 2395538"/>
              <a:gd name="connsiteY9" fmla="*/ 50006 h 278606"/>
              <a:gd name="connsiteX10" fmla="*/ 2138363 w 2395538"/>
              <a:gd name="connsiteY10" fmla="*/ 28575 h 278606"/>
              <a:gd name="connsiteX11" fmla="*/ 2307431 w 2395538"/>
              <a:gd name="connsiteY11" fmla="*/ 0 h 278606"/>
              <a:gd name="connsiteX12" fmla="*/ 2395538 w 2395538"/>
              <a:gd name="connsiteY12" fmla="*/ 7144 h 278606"/>
              <a:gd name="connsiteX13" fmla="*/ 2233613 w 2395538"/>
              <a:gd name="connsiteY13" fmla="*/ 23812 h 278606"/>
              <a:gd name="connsiteX14" fmla="*/ 2128838 w 2395538"/>
              <a:gd name="connsiteY14" fmla="*/ 40481 h 278606"/>
              <a:gd name="connsiteX15" fmla="*/ 1997869 w 2395538"/>
              <a:gd name="connsiteY15" fmla="*/ 54769 h 278606"/>
              <a:gd name="connsiteX16" fmla="*/ 1831181 w 2395538"/>
              <a:gd name="connsiteY16" fmla="*/ 73819 h 278606"/>
              <a:gd name="connsiteX17" fmla="*/ 1683544 w 2395538"/>
              <a:gd name="connsiteY17" fmla="*/ 100012 h 278606"/>
              <a:gd name="connsiteX18" fmla="*/ 1721644 w 2395538"/>
              <a:gd name="connsiteY18" fmla="*/ 121444 h 278606"/>
              <a:gd name="connsiteX19" fmla="*/ 1683544 w 2395538"/>
              <a:gd name="connsiteY19" fmla="*/ 130969 h 278606"/>
              <a:gd name="connsiteX20" fmla="*/ 1621631 w 2395538"/>
              <a:gd name="connsiteY20" fmla="*/ 109537 h 278606"/>
              <a:gd name="connsiteX21" fmla="*/ 1550194 w 2395538"/>
              <a:gd name="connsiteY21" fmla="*/ 116681 h 278606"/>
              <a:gd name="connsiteX22" fmla="*/ 1500188 w 2395538"/>
              <a:gd name="connsiteY22" fmla="*/ 109537 h 278606"/>
              <a:gd name="connsiteX23" fmla="*/ 1354931 w 2395538"/>
              <a:gd name="connsiteY23" fmla="*/ 133350 h 278606"/>
              <a:gd name="connsiteX24" fmla="*/ 1140619 w 2395538"/>
              <a:gd name="connsiteY24" fmla="*/ 147637 h 278606"/>
              <a:gd name="connsiteX25" fmla="*/ 1028700 w 2395538"/>
              <a:gd name="connsiteY25" fmla="*/ 154781 h 278606"/>
              <a:gd name="connsiteX26" fmla="*/ 966788 w 2395538"/>
              <a:gd name="connsiteY26" fmla="*/ 166687 h 278606"/>
              <a:gd name="connsiteX27" fmla="*/ 845344 w 2395538"/>
              <a:gd name="connsiteY27" fmla="*/ 192881 h 278606"/>
              <a:gd name="connsiteX28" fmla="*/ 690563 w 2395538"/>
              <a:gd name="connsiteY28" fmla="*/ 219075 h 278606"/>
              <a:gd name="connsiteX29" fmla="*/ 531019 w 2395538"/>
              <a:gd name="connsiteY29" fmla="*/ 238125 h 278606"/>
              <a:gd name="connsiteX30" fmla="*/ 240506 w 2395538"/>
              <a:gd name="connsiteY30" fmla="*/ 261937 h 278606"/>
              <a:gd name="connsiteX31" fmla="*/ 47625 w 2395538"/>
              <a:gd name="connsiteY31" fmla="*/ 278606 h 278606"/>
              <a:gd name="connsiteX32" fmla="*/ 0 w 2395538"/>
              <a:gd name="connsiteY32" fmla="*/ 250031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395538" h="278606">
                <a:moveTo>
                  <a:pt x="0" y="250031"/>
                </a:moveTo>
                <a:lnTo>
                  <a:pt x="173831" y="240506"/>
                </a:lnTo>
                <a:lnTo>
                  <a:pt x="395288" y="216694"/>
                </a:lnTo>
                <a:lnTo>
                  <a:pt x="645319" y="180975"/>
                </a:lnTo>
                <a:lnTo>
                  <a:pt x="850106" y="150019"/>
                </a:lnTo>
                <a:lnTo>
                  <a:pt x="1031081" y="135731"/>
                </a:lnTo>
                <a:lnTo>
                  <a:pt x="1195388" y="126206"/>
                </a:lnTo>
                <a:lnTo>
                  <a:pt x="1400175" y="107156"/>
                </a:lnTo>
                <a:lnTo>
                  <a:pt x="1664494" y="78581"/>
                </a:lnTo>
                <a:lnTo>
                  <a:pt x="1955006" y="50006"/>
                </a:lnTo>
                <a:lnTo>
                  <a:pt x="2138363" y="28575"/>
                </a:lnTo>
                <a:lnTo>
                  <a:pt x="2307431" y="0"/>
                </a:lnTo>
                <a:lnTo>
                  <a:pt x="2395538" y="7144"/>
                </a:lnTo>
                <a:lnTo>
                  <a:pt x="2233613" y="23812"/>
                </a:lnTo>
                <a:lnTo>
                  <a:pt x="2128838" y="40481"/>
                </a:lnTo>
                <a:lnTo>
                  <a:pt x="1997869" y="54769"/>
                </a:lnTo>
                <a:lnTo>
                  <a:pt x="1831181" y="73819"/>
                </a:lnTo>
                <a:lnTo>
                  <a:pt x="1683544" y="100012"/>
                </a:lnTo>
                <a:lnTo>
                  <a:pt x="1721644" y="121444"/>
                </a:lnTo>
                <a:lnTo>
                  <a:pt x="1683544" y="130969"/>
                </a:lnTo>
                <a:lnTo>
                  <a:pt x="1621631" y="109537"/>
                </a:lnTo>
                <a:lnTo>
                  <a:pt x="1550194" y="116681"/>
                </a:lnTo>
                <a:lnTo>
                  <a:pt x="1500188" y="109537"/>
                </a:lnTo>
                <a:lnTo>
                  <a:pt x="1354931" y="133350"/>
                </a:lnTo>
                <a:lnTo>
                  <a:pt x="1140619" y="147637"/>
                </a:lnTo>
                <a:lnTo>
                  <a:pt x="1028700" y="154781"/>
                </a:lnTo>
                <a:lnTo>
                  <a:pt x="966788" y="166687"/>
                </a:lnTo>
                <a:lnTo>
                  <a:pt x="845344" y="192881"/>
                </a:lnTo>
                <a:lnTo>
                  <a:pt x="690563" y="219075"/>
                </a:lnTo>
                <a:lnTo>
                  <a:pt x="531019" y="238125"/>
                </a:lnTo>
                <a:lnTo>
                  <a:pt x="240506" y="261937"/>
                </a:lnTo>
                <a:lnTo>
                  <a:pt x="47625" y="278606"/>
                </a:lnTo>
                <a:lnTo>
                  <a:pt x="0" y="250031"/>
                </a:lnTo>
                <a:close/>
              </a:path>
            </a:pathLst>
          </a:custGeom>
          <a:solidFill>
            <a:srgbClr val="00B0F0">
              <a:alpha val="50000"/>
            </a:srgbClr>
          </a:solidFill>
          <a:ln w="9525" cap="flat" cmpd="sng" algn="ctr">
            <a:solidFill>
              <a:srgbClr val="00B0F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Arial"/>
                <a:ea typeface="+mn-ea"/>
                <a:cs typeface="+mn-cs"/>
              </a:rPr>
              <a:t>          </a:t>
            </a:r>
          </a:p>
        </p:txBody>
      </p:sp>
      <p:sp>
        <p:nvSpPr>
          <p:cNvPr id="149" name="Parallelogram 148"/>
          <p:cNvSpPr/>
          <p:nvPr/>
        </p:nvSpPr>
        <p:spPr>
          <a:xfrm rot="11419820">
            <a:off x="5674816" y="4632179"/>
            <a:ext cx="548640" cy="62802"/>
          </a:xfrm>
          <a:prstGeom prst="parallelogram">
            <a:avLst/>
          </a:prstGeom>
          <a:solidFill>
            <a:srgbClr val="000000">
              <a:lumMod val="75000"/>
              <a:lumOff val="25000"/>
            </a:srgbClr>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50" name="Freeform 149"/>
          <p:cNvSpPr/>
          <p:nvPr/>
        </p:nvSpPr>
        <p:spPr>
          <a:xfrm>
            <a:off x="6182824" y="4842488"/>
            <a:ext cx="18288" cy="116633"/>
          </a:xfrm>
          <a:custGeom>
            <a:avLst/>
            <a:gdLst>
              <a:gd name="connsiteX0" fmla="*/ 0 w 71438"/>
              <a:gd name="connsiteY0" fmla="*/ 157162 h 297656"/>
              <a:gd name="connsiteX1" fmla="*/ 0 w 71438"/>
              <a:gd name="connsiteY1" fmla="*/ 297656 h 297656"/>
              <a:gd name="connsiteX2" fmla="*/ 71438 w 71438"/>
              <a:gd name="connsiteY2" fmla="*/ 142875 h 297656"/>
              <a:gd name="connsiteX3" fmla="*/ 71438 w 71438"/>
              <a:gd name="connsiteY3" fmla="*/ 0 h 297656"/>
              <a:gd name="connsiteX4" fmla="*/ 0 w 71438"/>
              <a:gd name="connsiteY4" fmla="*/ 157162 h 297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8" h="297656">
                <a:moveTo>
                  <a:pt x="0" y="157162"/>
                </a:moveTo>
                <a:lnTo>
                  <a:pt x="0" y="297656"/>
                </a:lnTo>
                <a:lnTo>
                  <a:pt x="71438" y="142875"/>
                </a:lnTo>
                <a:lnTo>
                  <a:pt x="71438" y="0"/>
                </a:lnTo>
                <a:lnTo>
                  <a:pt x="0" y="157162"/>
                </a:lnTo>
                <a:close/>
              </a:path>
            </a:pathLst>
          </a:custGeom>
          <a:solidFill>
            <a:srgbClr val="000000">
              <a:lumMod val="75000"/>
              <a:lumOff val="25000"/>
            </a:srgbClr>
          </a:solidFill>
          <a:ln w="317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51" name="Freeform 150"/>
          <p:cNvSpPr/>
          <p:nvPr/>
        </p:nvSpPr>
        <p:spPr>
          <a:xfrm>
            <a:off x="5647061" y="4814513"/>
            <a:ext cx="531019" cy="161211"/>
          </a:xfrm>
          <a:custGeom>
            <a:avLst/>
            <a:gdLst>
              <a:gd name="connsiteX0" fmla="*/ 0 w 531019"/>
              <a:gd name="connsiteY0" fmla="*/ 0 h 164306"/>
              <a:gd name="connsiteX1" fmla="*/ 0 w 531019"/>
              <a:gd name="connsiteY1" fmla="*/ 59531 h 164306"/>
              <a:gd name="connsiteX2" fmla="*/ 531019 w 531019"/>
              <a:gd name="connsiteY2" fmla="*/ 164306 h 164306"/>
              <a:gd name="connsiteX3" fmla="*/ 531019 w 531019"/>
              <a:gd name="connsiteY3" fmla="*/ 97631 h 164306"/>
              <a:gd name="connsiteX4" fmla="*/ 0 w 531019"/>
              <a:gd name="connsiteY4" fmla="*/ 0 h 164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019" h="164306">
                <a:moveTo>
                  <a:pt x="0" y="0"/>
                </a:moveTo>
                <a:lnTo>
                  <a:pt x="0" y="59531"/>
                </a:lnTo>
                <a:lnTo>
                  <a:pt x="531019" y="164306"/>
                </a:lnTo>
                <a:lnTo>
                  <a:pt x="531019" y="97631"/>
                </a:lnTo>
                <a:lnTo>
                  <a:pt x="0" y="0"/>
                </a:lnTo>
                <a:close/>
              </a:path>
            </a:pathLst>
          </a:custGeom>
          <a:solidFill>
            <a:srgbClr val="000000">
              <a:lumMod val="75000"/>
              <a:lumOff val="25000"/>
            </a:srgbClr>
          </a:solidFill>
          <a:ln w="9525" cap="flat" cmpd="sng" algn="ctr">
            <a:solidFill>
              <a:srgbClr val="000000">
                <a:alpha val="5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52" name="Flowchart: Magnetic Disk 151"/>
          <p:cNvSpPr/>
          <p:nvPr/>
        </p:nvSpPr>
        <p:spPr>
          <a:xfrm>
            <a:off x="5730521" y="4641151"/>
            <a:ext cx="76200" cy="170463"/>
          </a:xfrm>
          <a:prstGeom prst="flowChartMagneticDisk">
            <a:avLst/>
          </a:prstGeom>
          <a:solidFill>
            <a:srgbClr val="000000">
              <a:lumMod val="65000"/>
              <a:lumOff val="35000"/>
            </a:srgbClr>
          </a:solidFill>
          <a:ln w="9525" cap="flat" cmpd="sng" algn="ctr">
            <a:solidFill>
              <a:srgbClr val="FFFFFF"/>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53" name="Flowchart: Magnetic Disk 152"/>
          <p:cNvSpPr/>
          <p:nvPr/>
        </p:nvSpPr>
        <p:spPr>
          <a:xfrm>
            <a:off x="5821961" y="4659094"/>
            <a:ext cx="76200" cy="170463"/>
          </a:xfrm>
          <a:prstGeom prst="flowChartMagneticDisk">
            <a:avLst/>
          </a:prstGeom>
          <a:solidFill>
            <a:srgbClr val="000000">
              <a:lumMod val="65000"/>
              <a:lumOff val="35000"/>
            </a:srgbClr>
          </a:solidFill>
          <a:ln w="9525" cap="flat" cmpd="sng" algn="ctr">
            <a:solidFill>
              <a:srgbClr val="FFFFFF"/>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54" name="Flowchart: Magnetic Disk 153"/>
          <p:cNvSpPr/>
          <p:nvPr/>
        </p:nvSpPr>
        <p:spPr>
          <a:xfrm>
            <a:off x="5910053" y="4671669"/>
            <a:ext cx="76200" cy="170463"/>
          </a:xfrm>
          <a:prstGeom prst="flowChartMagneticDisk">
            <a:avLst/>
          </a:prstGeom>
          <a:solidFill>
            <a:srgbClr val="000000">
              <a:lumMod val="65000"/>
              <a:lumOff val="35000"/>
            </a:srgbClr>
          </a:solidFill>
          <a:ln w="9525" cap="flat" cmpd="sng" algn="ctr">
            <a:solidFill>
              <a:srgbClr val="FFFFFF"/>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55" name="Flowchart: Magnetic Disk 154"/>
          <p:cNvSpPr/>
          <p:nvPr/>
        </p:nvSpPr>
        <p:spPr>
          <a:xfrm>
            <a:off x="6004841" y="4694981"/>
            <a:ext cx="76200" cy="170463"/>
          </a:xfrm>
          <a:prstGeom prst="flowChartMagneticDisk">
            <a:avLst/>
          </a:prstGeom>
          <a:solidFill>
            <a:srgbClr val="000000">
              <a:lumMod val="65000"/>
              <a:lumOff val="35000"/>
            </a:srgbClr>
          </a:solidFill>
          <a:ln w="9525" cap="flat" cmpd="sng" algn="ctr">
            <a:solidFill>
              <a:srgbClr val="FFFFFF"/>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56" name="Flowchart: Magnetic Disk 155"/>
          <p:cNvSpPr/>
          <p:nvPr/>
        </p:nvSpPr>
        <p:spPr>
          <a:xfrm>
            <a:off x="6096281" y="4703953"/>
            <a:ext cx="82296" cy="170463"/>
          </a:xfrm>
          <a:prstGeom prst="flowChartMagneticDisk">
            <a:avLst/>
          </a:prstGeom>
          <a:solidFill>
            <a:srgbClr val="000000">
              <a:lumMod val="65000"/>
              <a:lumOff val="35000"/>
            </a:srgbClr>
          </a:solidFill>
          <a:ln w="9525" cap="flat" cmpd="sng" algn="ctr">
            <a:solidFill>
              <a:srgbClr val="FFFFFF"/>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57" name="Flowchart: Magnetic Disk 156"/>
          <p:cNvSpPr/>
          <p:nvPr/>
        </p:nvSpPr>
        <p:spPr>
          <a:xfrm>
            <a:off x="5693945" y="4686009"/>
            <a:ext cx="76200" cy="170463"/>
          </a:xfrm>
          <a:prstGeom prst="flowChartMagneticDisk">
            <a:avLst/>
          </a:prstGeom>
          <a:solidFill>
            <a:srgbClr val="000000">
              <a:lumMod val="65000"/>
              <a:lumOff val="35000"/>
            </a:srgbClr>
          </a:solidFill>
          <a:ln w="9525" cap="flat" cmpd="sng" algn="ctr">
            <a:solidFill>
              <a:srgbClr val="FFFFFF"/>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58" name="Flowchart: Magnetic Disk 157"/>
          <p:cNvSpPr/>
          <p:nvPr/>
        </p:nvSpPr>
        <p:spPr>
          <a:xfrm>
            <a:off x="5788433" y="4703953"/>
            <a:ext cx="76200" cy="170463"/>
          </a:xfrm>
          <a:prstGeom prst="flowChartMagneticDisk">
            <a:avLst/>
          </a:prstGeom>
          <a:solidFill>
            <a:srgbClr val="000000">
              <a:lumMod val="65000"/>
              <a:lumOff val="35000"/>
            </a:srgbClr>
          </a:solidFill>
          <a:ln w="9525" cap="flat" cmpd="sng" algn="ctr">
            <a:solidFill>
              <a:srgbClr val="FFFFFF"/>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59" name="Flowchart: Magnetic Disk 158"/>
          <p:cNvSpPr/>
          <p:nvPr/>
        </p:nvSpPr>
        <p:spPr>
          <a:xfrm>
            <a:off x="5885969" y="4721896"/>
            <a:ext cx="76200" cy="170463"/>
          </a:xfrm>
          <a:prstGeom prst="flowChartMagneticDisk">
            <a:avLst/>
          </a:prstGeom>
          <a:solidFill>
            <a:srgbClr val="000000">
              <a:lumMod val="65000"/>
              <a:lumOff val="35000"/>
            </a:srgbClr>
          </a:solidFill>
          <a:ln w="9525" cap="flat" cmpd="sng" algn="ctr">
            <a:solidFill>
              <a:srgbClr val="FFFFFF"/>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60" name="Flowchart: Magnetic Disk 159"/>
          <p:cNvSpPr/>
          <p:nvPr/>
        </p:nvSpPr>
        <p:spPr>
          <a:xfrm>
            <a:off x="5977409" y="4739840"/>
            <a:ext cx="76200" cy="170463"/>
          </a:xfrm>
          <a:prstGeom prst="flowChartMagneticDisk">
            <a:avLst/>
          </a:prstGeom>
          <a:solidFill>
            <a:srgbClr val="000000">
              <a:lumMod val="65000"/>
              <a:lumOff val="35000"/>
            </a:srgbClr>
          </a:solidFill>
          <a:ln w="9525" cap="flat" cmpd="sng" algn="ctr">
            <a:solidFill>
              <a:srgbClr val="FFFFFF"/>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61" name="Flowchart: Magnetic Disk 160"/>
          <p:cNvSpPr/>
          <p:nvPr/>
        </p:nvSpPr>
        <p:spPr>
          <a:xfrm>
            <a:off x="6068849" y="4757783"/>
            <a:ext cx="76200" cy="170463"/>
          </a:xfrm>
          <a:prstGeom prst="flowChartMagneticDisk">
            <a:avLst/>
          </a:prstGeom>
          <a:solidFill>
            <a:srgbClr val="000000">
              <a:lumMod val="65000"/>
              <a:lumOff val="35000"/>
            </a:srgbClr>
          </a:solidFill>
          <a:ln w="9525" cap="flat" cmpd="sng" algn="ctr">
            <a:solidFill>
              <a:srgbClr val="FFFFFF"/>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cxnSp>
        <p:nvCxnSpPr>
          <p:cNvPr id="162" name="Straight Arrow Connector 161"/>
          <p:cNvCxnSpPr>
            <a:cxnSpLocks/>
            <a:stCxn id="163" idx="1"/>
          </p:cNvCxnSpPr>
          <p:nvPr/>
        </p:nvCxnSpPr>
        <p:spPr>
          <a:xfrm flipH="1">
            <a:off x="3092939" y="3309565"/>
            <a:ext cx="110783" cy="148002"/>
          </a:xfrm>
          <a:prstGeom prst="straightConnector1">
            <a:avLst/>
          </a:prstGeom>
          <a:noFill/>
          <a:ln w="25400" cap="flat" cmpd="sng" algn="ctr">
            <a:solidFill>
              <a:srgbClr val="FFFFFF"/>
            </a:solidFill>
            <a:prstDash val="solid"/>
            <a:tailEnd type="arrow"/>
          </a:ln>
          <a:effectLst>
            <a:outerShdw blurRad="40000" dist="20000" dir="5400000" rotWithShape="0">
              <a:srgbClr val="000000">
                <a:alpha val="38000"/>
              </a:srgbClr>
            </a:outerShdw>
          </a:effectLst>
        </p:spPr>
      </p:cxnSp>
      <p:sp>
        <p:nvSpPr>
          <p:cNvPr id="163" name="TextBox 162"/>
          <p:cNvSpPr txBox="1"/>
          <p:nvPr/>
        </p:nvSpPr>
        <p:spPr>
          <a:xfrm>
            <a:off x="3203722" y="3173674"/>
            <a:ext cx="1676400" cy="271781"/>
          </a:xfrm>
          <a:prstGeom prst="rect">
            <a:avLst/>
          </a:prstGeom>
          <a:noFill/>
        </p:spPr>
        <p:txBody>
          <a:bodyPr wrap="square" rtlCol="0">
            <a:spAutoFit/>
          </a:bodyPr>
          <a:lstStyle/>
          <a:p>
            <a:pPr fontAlgn="base">
              <a:spcBef>
                <a:spcPct val="0"/>
              </a:spcBef>
              <a:spcAft>
                <a:spcPct val="0"/>
              </a:spcAft>
            </a:pPr>
            <a:r>
              <a:rPr lang="en-US" sz="1200">
                <a:solidFill>
                  <a:srgbClr val="FFFFFF"/>
                </a:solidFill>
                <a:ea typeface="ＭＳ Ｐゴシック" charset="-128"/>
              </a:rPr>
              <a:t>Relief Well Channel</a:t>
            </a:r>
          </a:p>
        </p:txBody>
      </p:sp>
      <p:sp>
        <p:nvSpPr>
          <p:cNvPr id="166" name="Freeform 165"/>
          <p:cNvSpPr/>
          <p:nvPr/>
        </p:nvSpPr>
        <p:spPr>
          <a:xfrm>
            <a:off x="4867616" y="5416094"/>
            <a:ext cx="879230" cy="307423"/>
          </a:xfrm>
          <a:custGeom>
            <a:avLst/>
            <a:gdLst>
              <a:gd name="connsiteX0" fmla="*/ 41563 w 879230"/>
              <a:gd name="connsiteY0" fmla="*/ 0 h 313326"/>
              <a:gd name="connsiteX1" fmla="*/ 0 w 879230"/>
              <a:gd name="connsiteY1" fmla="*/ 70339 h 313326"/>
              <a:gd name="connsiteX2" fmla="*/ 850456 w 879230"/>
              <a:gd name="connsiteY2" fmla="*/ 313326 h 313326"/>
              <a:gd name="connsiteX3" fmla="*/ 879230 w 879230"/>
              <a:gd name="connsiteY3" fmla="*/ 239791 h 313326"/>
              <a:gd name="connsiteX4" fmla="*/ 41563 w 879230"/>
              <a:gd name="connsiteY4" fmla="*/ 0 h 313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230" h="313326">
                <a:moveTo>
                  <a:pt x="41563" y="0"/>
                </a:moveTo>
                <a:lnTo>
                  <a:pt x="0" y="70339"/>
                </a:lnTo>
                <a:lnTo>
                  <a:pt x="850456" y="313326"/>
                </a:lnTo>
                <a:lnTo>
                  <a:pt x="879230" y="239791"/>
                </a:lnTo>
                <a:lnTo>
                  <a:pt x="41563" y="0"/>
                </a:lnTo>
                <a:close/>
              </a:path>
            </a:pathLst>
          </a:custGeom>
          <a:solidFill>
            <a:srgbClr val="000000">
              <a:lumMod val="75000"/>
              <a:lumOff val="25000"/>
            </a:srgbClr>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67" name="Freeform 166"/>
          <p:cNvSpPr/>
          <p:nvPr/>
        </p:nvSpPr>
        <p:spPr>
          <a:xfrm>
            <a:off x="4877207" y="5488245"/>
            <a:ext cx="844062" cy="332519"/>
          </a:xfrm>
          <a:custGeom>
            <a:avLst/>
            <a:gdLst>
              <a:gd name="connsiteX0" fmla="*/ 0 w 844062"/>
              <a:gd name="connsiteY0" fmla="*/ 0 h 338904"/>
              <a:gd name="connsiteX1" fmla="*/ 0 w 844062"/>
              <a:gd name="connsiteY1" fmla="*/ 92719 h 338904"/>
              <a:gd name="connsiteX2" fmla="*/ 844062 w 844062"/>
              <a:gd name="connsiteY2" fmla="*/ 338904 h 338904"/>
              <a:gd name="connsiteX3" fmla="*/ 844062 w 844062"/>
              <a:gd name="connsiteY3" fmla="*/ 242988 h 338904"/>
              <a:gd name="connsiteX4" fmla="*/ 0 w 844062"/>
              <a:gd name="connsiteY4" fmla="*/ 0 h 338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062" h="338904">
                <a:moveTo>
                  <a:pt x="0" y="0"/>
                </a:moveTo>
                <a:lnTo>
                  <a:pt x="0" y="92719"/>
                </a:lnTo>
                <a:lnTo>
                  <a:pt x="844062" y="338904"/>
                </a:lnTo>
                <a:lnTo>
                  <a:pt x="844062" y="242988"/>
                </a:lnTo>
                <a:lnTo>
                  <a:pt x="0" y="0"/>
                </a:lnTo>
                <a:close/>
              </a:path>
            </a:pathLst>
          </a:custGeom>
          <a:solidFill>
            <a:srgbClr val="000000">
              <a:lumMod val="75000"/>
              <a:lumOff val="25000"/>
            </a:srgbClr>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68" name="TextBox 167"/>
          <p:cNvSpPr txBox="1"/>
          <p:nvPr/>
        </p:nvSpPr>
        <p:spPr>
          <a:xfrm>
            <a:off x="3117662" y="5263389"/>
            <a:ext cx="1295400" cy="271781"/>
          </a:xfrm>
          <a:prstGeom prst="rect">
            <a:avLst/>
          </a:prstGeom>
          <a:noFill/>
          <a:ln w="3175">
            <a:noFill/>
          </a:ln>
        </p:spPr>
        <p:txBody>
          <a:bodyPr wrap="square" rtlCol="0">
            <a:spAutoFit/>
          </a:bodyPr>
          <a:lstStyle/>
          <a:p>
            <a:pPr fontAlgn="base">
              <a:spcBef>
                <a:spcPct val="0"/>
              </a:spcBef>
              <a:spcAft>
                <a:spcPct val="0"/>
              </a:spcAft>
            </a:pPr>
            <a:r>
              <a:rPr lang="en-US" sz="1200" dirty="0">
                <a:solidFill>
                  <a:srgbClr val="FFFFFF"/>
                </a:solidFill>
                <a:ea typeface="ＭＳ Ｐゴシック" charset="-128"/>
              </a:rPr>
              <a:t>Intake Structure</a:t>
            </a:r>
          </a:p>
        </p:txBody>
      </p:sp>
      <p:cxnSp>
        <p:nvCxnSpPr>
          <p:cNvPr id="169" name="Straight Arrow Connector 168"/>
          <p:cNvCxnSpPr>
            <a:cxnSpLocks/>
          </p:cNvCxnSpPr>
          <p:nvPr/>
        </p:nvCxnSpPr>
        <p:spPr>
          <a:xfrm>
            <a:off x="4336862" y="5412918"/>
            <a:ext cx="466226" cy="75327"/>
          </a:xfrm>
          <a:prstGeom prst="straightConnector1">
            <a:avLst/>
          </a:prstGeom>
          <a:noFill/>
          <a:ln w="25400" cap="flat" cmpd="sng" algn="ctr">
            <a:solidFill>
              <a:srgbClr val="FFFFFF"/>
            </a:solidFill>
            <a:prstDash val="solid"/>
            <a:tailEnd type="arrow"/>
          </a:ln>
          <a:effectLst>
            <a:outerShdw blurRad="40000" dist="20000" dir="5400000" rotWithShape="0">
              <a:srgbClr val="000000">
                <a:alpha val="38000"/>
              </a:srgbClr>
            </a:outerShdw>
          </a:effectLst>
        </p:spPr>
      </p:cxnSp>
      <p:sp>
        <p:nvSpPr>
          <p:cNvPr id="170" name="Freeform 169"/>
          <p:cNvSpPr/>
          <p:nvPr/>
        </p:nvSpPr>
        <p:spPr>
          <a:xfrm>
            <a:off x="5721077" y="5637502"/>
            <a:ext cx="27432" cy="179435"/>
          </a:xfrm>
          <a:custGeom>
            <a:avLst/>
            <a:gdLst>
              <a:gd name="connsiteX0" fmla="*/ 0 w 71438"/>
              <a:gd name="connsiteY0" fmla="*/ 157162 h 297656"/>
              <a:gd name="connsiteX1" fmla="*/ 0 w 71438"/>
              <a:gd name="connsiteY1" fmla="*/ 297656 h 297656"/>
              <a:gd name="connsiteX2" fmla="*/ 71438 w 71438"/>
              <a:gd name="connsiteY2" fmla="*/ 142875 h 297656"/>
              <a:gd name="connsiteX3" fmla="*/ 71438 w 71438"/>
              <a:gd name="connsiteY3" fmla="*/ 0 h 297656"/>
              <a:gd name="connsiteX4" fmla="*/ 0 w 71438"/>
              <a:gd name="connsiteY4" fmla="*/ 157162 h 297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8" h="297656">
                <a:moveTo>
                  <a:pt x="0" y="157162"/>
                </a:moveTo>
                <a:lnTo>
                  <a:pt x="0" y="297656"/>
                </a:lnTo>
                <a:lnTo>
                  <a:pt x="71438" y="142875"/>
                </a:lnTo>
                <a:lnTo>
                  <a:pt x="71438" y="0"/>
                </a:lnTo>
                <a:lnTo>
                  <a:pt x="0" y="157162"/>
                </a:lnTo>
                <a:close/>
              </a:path>
            </a:pathLst>
          </a:custGeom>
          <a:solidFill>
            <a:srgbClr val="000000">
              <a:lumMod val="75000"/>
              <a:lumOff val="25000"/>
            </a:srgbClr>
          </a:solidFill>
          <a:ln w="317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71" name="Freeform 170"/>
          <p:cNvSpPr/>
          <p:nvPr/>
        </p:nvSpPr>
        <p:spPr>
          <a:xfrm>
            <a:off x="1318602" y="2945442"/>
            <a:ext cx="7625374" cy="3245807"/>
          </a:xfrm>
          <a:custGeom>
            <a:avLst/>
            <a:gdLst>
              <a:gd name="connsiteX0" fmla="*/ 0 w 6943240"/>
              <a:gd name="connsiteY0" fmla="*/ 0 h 3843580"/>
              <a:gd name="connsiteX1" fmla="*/ 77491 w 6943240"/>
              <a:gd name="connsiteY1" fmla="*/ 36163 h 3843580"/>
              <a:gd name="connsiteX2" fmla="*/ 139485 w 6943240"/>
              <a:gd name="connsiteY2" fmla="*/ 87824 h 3843580"/>
              <a:gd name="connsiteX3" fmla="*/ 299634 w 6943240"/>
              <a:gd name="connsiteY3" fmla="*/ 247973 h 3843580"/>
              <a:gd name="connsiteX4" fmla="*/ 1157207 w 6943240"/>
              <a:gd name="connsiteY4" fmla="*/ 1059051 h 3843580"/>
              <a:gd name="connsiteX5" fmla="*/ 1792637 w 6943240"/>
              <a:gd name="connsiteY5" fmla="*/ 1653153 h 3843580"/>
              <a:gd name="connsiteX6" fmla="*/ 2402237 w 6943240"/>
              <a:gd name="connsiteY6" fmla="*/ 2231756 h 3843580"/>
              <a:gd name="connsiteX7" fmla="*/ 2531390 w 6943240"/>
              <a:gd name="connsiteY7" fmla="*/ 2345411 h 3843580"/>
              <a:gd name="connsiteX8" fmla="*/ 2655376 w 6943240"/>
              <a:gd name="connsiteY8" fmla="*/ 2453899 h 3843580"/>
              <a:gd name="connsiteX9" fmla="*/ 2789695 w 6943240"/>
              <a:gd name="connsiteY9" fmla="*/ 2546889 h 3843580"/>
              <a:gd name="connsiteX10" fmla="*/ 2949844 w 6943240"/>
              <a:gd name="connsiteY10" fmla="*/ 2624380 h 3843580"/>
              <a:gd name="connsiteX11" fmla="*/ 3156488 w 6943240"/>
              <a:gd name="connsiteY11" fmla="*/ 2707038 h 3843580"/>
              <a:gd name="connsiteX12" fmla="*/ 3352800 w 6943240"/>
              <a:gd name="connsiteY12" fmla="*/ 2779363 h 3843580"/>
              <a:gd name="connsiteX13" fmla="*/ 3853912 w 6943240"/>
              <a:gd name="connsiteY13" fmla="*/ 2903350 h 3843580"/>
              <a:gd name="connsiteX14" fmla="*/ 4489342 w 6943240"/>
              <a:gd name="connsiteY14" fmla="*/ 3058333 h 3843580"/>
              <a:gd name="connsiteX15" fmla="*/ 5253925 w 6943240"/>
              <a:gd name="connsiteY15" fmla="*/ 3249478 h 3843580"/>
              <a:gd name="connsiteX16" fmla="*/ 5698210 w 6943240"/>
              <a:gd name="connsiteY16" fmla="*/ 3378631 h 3843580"/>
              <a:gd name="connsiteX17" fmla="*/ 6261315 w 6943240"/>
              <a:gd name="connsiteY17" fmla="*/ 3590441 h 3843580"/>
              <a:gd name="connsiteX18" fmla="*/ 6943240 w 6943240"/>
              <a:gd name="connsiteY18" fmla="*/ 3843580 h 3843580"/>
              <a:gd name="connsiteX0" fmla="*/ 0 w 7130278"/>
              <a:gd name="connsiteY0" fmla="*/ 0 h 4134791"/>
              <a:gd name="connsiteX1" fmla="*/ 77491 w 7130278"/>
              <a:gd name="connsiteY1" fmla="*/ 36163 h 4134791"/>
              <a:gd name="connsiteX2" fmla="*/ 139485 w 7130278"/>
              <a:gd name="connsiteY2" fmla="*/ 87824 h 4134791"/>
              <a:gd name="connsiteX3" fmla="*/ 299634 w 7130278"/>
              <a:gd name="connsiteY3" fmla="*/ 247973 h 4134791"/>
              <a:gd name="connsiteX4" fmla="*/ 1157207 w 7130278"/>
              <a:gd name="connsiteY4" fmla="*/ 1059051 h 4134791"/>
              <a:gd name="connsiteX5" fmla="*/ 1792637 w 7130278"/>
              <a:gd name="connsiteY5" fmla="*/ 1653153 h 4134791"/>
              <a:gd name="connsiteX6" fmla="*/ 2402237 w 7130278"/>
              <a:gd name="connsiteY6" fmla="*/ 2231756 h 4134791"/>
              <a:gd name="connsiteX7" fmla="*/ 2531390 w 7130278"/>
              <a:gd name="connsiteY7" fmla="*/ 2345411 h 4134791"/>
              <a:gd name="connsiteX8" fmla="*/ 2655376 w 7130278"/>
              <a:gd name="connsiteY8" fmla="*/ 2453899 h 4134791"/>
              <a:gd name="connsiteX9" fmla="*/ 2789695 w 7130278"/>
              <a:gd name="connsiteY9" fmla="*/ 2546889 h 4134791"/>
              <a:gd name="connsiteX10" fmla="*/ 2949844 w 7130278"/>
              <a:gd name="connsiteY10" fmla="*/ 2624380 h 4134791"/>
              <a:gd name="connsiteX11" fmla="*/ 3156488 w 7130278"/>
              <a:gd name="connsiteY11" fmla="*/ 2707038 h 4134791"/>
              <a:gd name="connsiteX12" fmla="*/ 3352800 w 7130278"/>
              <a:gd name="connsiteY12" fmla="*/ 2779363 h 4134791"/>
              <a:gd name="connsiteX13" fmla="*/ 3853912 w 7130278"/>
              <a:gd name="connsiteY13" fmla="*/ 2903350 h 4134791"/>
              <a:gd name="connsiteX14" fmla="*/ 4489342 w 7130278"/>
              <a:gd name="connsiteY14" fmla="*/ 3058333 h 4134791"/>
              <a:gd name="connsiteX15" fmla="*/ 5253925 w 7130278"/>
              <a:gd name="connsiteY15" fmla="*/ 3249478 h 4134791"/>
              <a:gd name="connsiteX16" fmla="*/ 5698210 w 7130278"/>
              <a:gd name="connsiteY16" fmla="*/ 3378631 h 4134791"/>
              <a:gd name="connsiteX17" fmla="*/ 6261315 w 7130278"/>
              <a:gd name="connsiteY17" fmla="*/ 3590441 h 4134791"/>
              <a:gd name="connsiteX18" fmla="*/ 7130278 w 7130278"/>
              <a:gd name="connsiteY18" fmla="*/ 4134791 h 4134791"/>
              <a:gd name="connsiteX0" fmla="*/ 0 w 7130278"/>
              <a:gd name="connsiteY0" fmla="*/ 0 h 4134791"/>
              <a:gd name="connsiteX1" fmla="*/ 77491 w 7130278"/>
              <a:gd name="connsiteY1" fmla="*/ 36163 h 4134791"/>
              <a:gd name="connsiteX2" fmla="*/ 139485 w 7130278"/>
              <a:gd name="connsiteY2" fmla="*/ 87824 h 4134791"/>
              <a:gd name="connsiteX3" fmla="*/ 299634 w 7130278"/>
              <a:gd name="connsiteY3" fmla="*/ 247973 h 4134791"/>
              <a:gd name="connsiteX4" fmla="*/ 1157207 w 7130278"/>
              <a:gd name="connsiteY4" fmla="*/ 1059051 h 4134791"/>
              <a:gd name="connsiteX5" fmla="*/ 1792637 w 7130278"/>
              <a:gd name="connsiteY5" fmla="*/ 1653153 h 4134791"/>
              <a:gd name="connsiteX6" fmla="*/ 2402237 w 7130278"/>
              <a:gd name="connsiteY6" fmla="*/ 2231756 h 4134791"/>
              <a:gd name="connsiteX7" fmla="*/ 2531390 w 7130278"/>
              <a:gd name="connsiteY7" fmla="*/ 2345411 h 4134791"/>
              <a:gd name="connsiteX8" fmla="*/ 2655376 w 7130278"/>
              <a:gd name="connsiteY8" fmla="*/ 2453899 h 4134791"/>
              <a:gd name="connsiteX9" fmla="*/ 2789695 w 7130278"/>
              <a:gd name="connsiteY9" fmla="*/ 2546889 h 4134791"/>
              <a:gd name="connsiteX10" fmla="*/ 2949844 w 7130278"/>
              <a:gd name="connsiteY10" fmla="*/ 2624380 h 4134791"/>
              <a:gd name="connsiteX11" fmla="*/ 3156488 w 7130278"/>
              <a:gd name="connsiteY11" fmla="*/ 2707038 h 4134791"/>
              <a:gd name="connsiteX12" fmla="*/ 3352800 w 7130278"/>
              <a:gd name="connsiteY12" fmla="*/ 2779363 h 4134791"/>
              <a:gd name="connsiteX13" fmla="*/ 3853912 w 7130278"/>
              <a:gd name="connsiteY13" fmla="*/ 2903350 h 4134791"/>
              <a:gd name="connsiteX14" fmla="*/ 4489342 w 7130278"/>
              <a:gd name="connsiteY14" fmla="*/ 3058333 h 4134791"/>
              <a:gd name="connsiteX15" fmla="*/ 5253925 w 7130278"/>
              <a:gd name="connsiteY15" fmla="*/ 3249478 h 4134791"/>
              <a:gd name="connsiteX16" fmla="*/ 5698210 w 7130278"/>
              <a:gd name="connsiteY16" fmla="*/ 3378631 h 4134791"/>
              <a:gd name="connsiteX17" fmla="*/ 6261315 w 7130278"/>
              <a:gd name="connsiteY17" fmla="*/ 3590441 h 4134791"/>
              <a:gd name="connsiteX18" fmla="*/ 7130278 w 7130278"/>
              <a:gd name="connsiteY18" fmla="*/ 4134791 h 413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130278" h="4134791">
                <a:moveTo>
                  <a:pt x="0" y="0"/>
                </a:moveTo>
                <a:cubicBezTo>
                  <a:pt x="27122" y="10763"/>
                  <a:pt x="54244" y="21526"/>
                  <a:pt x="77491" y="36163"/>
                </a:cubicBezTo>
                <a:cubicBezTo>
                  <a:pt x="100738" y="50800"/>
                  <a:pt x="102461" y="52522"/>
                  <a:pt x="139485" y="87824"/>
                </a:cubicBezTo>
                <a:cubicBezTo>
                  <a:pt x="176509" y="123126"/>
                  <a:pt x="299634" y="247973"/>
                  <a:pt x="299634" y="247973"/>
                </a:cubicBezTo>
                <a:lnTo>
                  <a:pt x="1157207" y="1059051"/>
                </a:lnTo>
                <a:lnTo>
                  <a:pt x="1792637" y="1653153"/>
                </a:lnTo>
                <a:lnTo>
                  <a:pt x="2402237" y="2231756"/>
                </a:lnTo>
                <a:cubicBezTo>
                  <a:pt x="2525362" y="2347132"/>
                  <a:pt x="2531390" y="2345411"/>
                  <a:pt x="2531390" y="2345411"/>
                </a:cubicBezTo>
                <a:cubicBezTo>
                  <a:pt x="2573580" y="2382435"/>
                  <a:pt x="2612325" y="2420319"/>
                  <a:pt x="2655376" y="2453899"/>
                </a:cubicBezTo>
                <a:cubicBezTo>
                  <a:pt x="2698427" y="2487479"/>
                  <a:pt x="2740617" y="2518476"/>
                  <a:pt x="2789695" y="2546889"/>
                </a:cubicBezTo>
                <a:cubicBezTo>
                  <a:pt x="2838773" y="2575302"/>
                  <a:pt x="2888712" y="2597689"/>
                  <a:pt x="2949844" y="2624380"/>
                </a:cubicBezTo>
                <a:cubicBezTo>
                  <a:pt x="3010976" y="2651071"/>
                  <a:pt x="3089329" y="2681207"/>
                  <a:pt x="3156488" y="2707038"/>
                </a:cubicBezTo>
                <a:cubicBezTo>
                  <a:pt x="3223647" y="2732869"/>
                  <a:pt x="3236563" y="2746644"/>
                  <a:pt x="3352800" y="2779363"/>
                </a:cubicBezTo>
                <a:cubicBezTo>
                  <a:pt x="3469037" y="2812082"/>
                  <a:pt x="3853912" y="2903350"/>
                  <a:pt x="3853912" y="2903350"/>
                </a:cubicBezTo>
                <a:lnTo>
                  <a:pt x="4489342" y="3058333"/>
                </a:lnTo>
                <a:lnTo>
                  <a:pt x="5253925" y="3249478"/>
                </a:lnTo>
                <a:cubicBezTo>
                  <a:pt x="5455403" y="3302861"/>
                  <a:pt x="5530312" y="3321804"/>
                  <a:pt x="5698210" y="3378631"/>
                </a:cubicBezTo>
                <a:cubicBezTo>
                  <a:pt x="5866108" y="3435458"/>
                  <a:pt x="6261315" y="3590441"/>
                  <a:pt x="6261315" y="3590441"/>
                </a:cubicBezTo>
                <a:cubicBezTo>
                  <a:pt x="6488623" y="3674821"/>
                  <a:pt x="6867344" y="3904806"/>
                  <a:pt x="7130278" y="4134791"/>
                </a:cubicBezTo>
              </a:path>
            </a:pathLst>
          </a:custGeom>
          <a:noFill/>
          <a:ln w="31750" cap="flat" cmpd="tri" algn="ctr">
            <a:solidFill>
              <a:srgbClr val="FFFF00"/>
            </a:solidFill>
            <a:prstDash val="solid"/>
            <a:bevel/>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172" name="TextBox 171"/>
          <p:cNvSpPr txBox="1"/>
          <p:nvPr/>
        </p:nvSpPr>
        <p:spPr>
          <a:xfrm>
            <a:off x="1282592" y="4443984"/>
            <a:ext cx="1295400" cy="452968"/>
          </a:xfrm>
          <a:prstGeom prst="rect">
            <a:avLst/>
          </a:prstGeom>
          <a:noFill/>
        </p:spPr>
        <p:txBody>
          <a:bodyPr wrap="square" rtlCol="0">
            <a:spAutoFit/>
          </a:bodyPr>
          <a:lstStyle/>
          <a:p>
            <a:pPr algn="ctr" fontAlgn="base">
              <a:spcBef>
                <a:spcPct val="0"/>
              </a:spcBef>
              <a:spcAft>
                <a:spcPct val="0"/>
              </a:spcAft>
            </a:pPr>
            <a:r>
              <a:rPr lang="en-US" sz="1200">
                <a:solidFill>
                  <a:srgbClr val="FFFFFF"/>
                </a:solidFill>
                <a:ea typeface="ＭＳ Ｐゴシック" charset="-128"/>
              </a:rPr>
              <a:t>Crest Road</a:t>
            </a:r>
          </a:p>
          <a:p>
            <a:pPr algn="ctr" fontAlgn="base">
              <a:spcBef>
                <a:spcPct val="0"/>
              </a:spcBef>
              <a:spcAft>
                <a:spcPct val="0"/>
              </a:spcAft>
            </a:pPr>
            <a:r>
              <a:rPr lang="en-US" sz="1200">
                <a:solidFill>
                  <a:srgbClr val="FFFFFF"/>
                </a:solidFill>
                <a:ea typeface="ＭＳ Ｐゴシック" charset="-128"/>
              </a:rPr>
              <a:t>(Highway 200)</a:t>
            </a:r>
          </a:p>
        </p:txBody>
      </p:sp>
      <p:cxnSp>
        <p:nvCxnSpPr>
          <p:cNvPr id="173" name="Straight Arrow Connector 172"/>
          <p:cNvCxnSpPr/>
          <p:nvPr/>
        </p:nvCxnSpPr>
        <p:spPr>
          <a:xfrm flipV="1">
            <a:off x="2501792" y="4219690"/>
            <a:ext cx="685800" cy="299058"/>
          </a:xfrm>
          <a:prstGeom prst="straightConnector1">
            <a:avLst/>
          </a:prstGeom>
          <a:noFill/>
          <a:ln w="25400" cap="flat" cmpd="sng" algn="ctr">
            <a:solidFill>
              <a:srgbClr val="FFFFFF"/>
            </a:solidFill>
            <a:prstDash val="solid"/>
            <a:tailEnd type="arrow"/>
          </a:ln>
          <a:effectLst>
            <a:outerShdw blurRad="40000" dist="20000" dir="5400000" rotWithShape="0">
              <a:srgbClr val="000000">
                <a:alpha val="38000"/>
              </a:srgbClr>
            </a:outerShdw>
          </a:effectLst>
        </p:spPr>
      </p:cxnSp>
      <p:sp>
        <p:nvSpPr>
          <p:cNvPr id="177" name="Freeform 176"/>
          <p:cNvSpPr/>
          <p:nvPr/>
        </p:nvSpPr>
        <p:spPr>
          <a:xfrm>
            <a:off x="2600213" y="2468553"/>
            <a:ext cx="1924050" cy="264012"/>
          </a:xfrm>
          <a:custGeom>
            <a:avLst/>
            <a:gdLst>
              <a:gd name="connsiteX0" fmla="*/ 0 w 1924050"/>
              <a:gd name="connsiteY0" fmla="*/ 200025 h 269081"/>
              <a:gd name="connsiteX1" fmla="*/ 109537 w 1924050"/>
              <a:gd name="connsiteY1" fmla="*/ 269081 h 269081"/>
              <a:gd name="connsiteX2" fmla="*/ 202406 w 1924050"/>
              <a:gd name="connsiteY2" fmla="*/ 261937 h 269081"/>
              <a:gd name="connsiteX3" fmla="*/ 407193 w 1924050"/>
              <a:gd name="connsiteY3" fmla="*/ 219075 h 269081"/>
              <a:gd name="connsiteX4" fmla="*/ 600075 w 1924050"/>
              <a:gd name="connsiteY4" fmla="*/ 195262 h 269081"/>
              <a:gd name="connsiteX5" fmla="*/ 773906 w 1924050"/>
              <a:gd name="connsiteY5" fmla="*/ 176212 h 269081"/>
              <a:gd name="connsiteX6" fmla="*/ 902493 w 1924050"/>
              <a:gd name="connsiteY6" fmla="*/ 173831 h 269081"/>
              <a:gd name="connsiteX7" fmla="*/ 1052512 w 1924050"/>
              <a:gd name="connsiteY7" fmla="*/ 142875 h 269081"/>
              <a:gd name="connsiteX8" fmla="*/ 1154906 w 1924050"/>
              <a:gd name="connsiteY8" fmla="*/ 140493 h 269081"/>
              <a:gd name="connsiteX9" fmla="*/ 1281112 w 1924050"/>
              <a:gd name="connsiteY9" fmla="*/ 116681 h 269081"/>
              <a:gd name="connsiteX10" fmla="*/ 1338262 w 1924050"/>
              <a:gd name="connsiteY10" fmla="*/ 116681 h 269081"/>
              <a:gd name="connsiteX11" fmla="*/ 1390650 w 1924050"/>
              <a:gd name="connsiteY11" fmla="*/ 76200 h 269081"/>
              <a:gd name="connsiteX12" fmla="*/ 1462087 w 1924050"/>
              <a:gd name="connsiteY12" fmla="*/ 95250 h 269081"/>
              <a:gd name="connsiteX13" fmla="*/ 1469231 w 1924050"/>
              <a:gd name="connsiteY13" fmla="*/ 69056 h 269081"/>
              <a:gd name="connsiteX14" fmla="*/ 1685925 w 1924050"/>
              <a:gd name="connsiteY14" fmla="*/ 40481 h 269081"/>
              <a:gd name="connsiteX15" fmla="*/ 1769268 w 1924050"/>
              <a:gd name="connsiteY15" fmla="*/ 54768 h 269081"/>
              <a:gd name="connsiteX16" fmla="*/ 1826418 w 1924050"/>
              <a:gd name="connsiteY16" fmla="*/ 38100 h 269081"/>
              <a:gd name="connsiteX17" fmla="*/ 1924050 w 1924050"/>
              <a:gd name="connsiteY17" fmla="*/ 38100 h 269081"/>
              <a:gd name="connsiteX18" fmla="*/ 1869281 w 1924050"/>
              <a:gd name="connsiteY18" fmla="*/ 0 h 269081"/>
              <a:gd name="connsiteX19" fmla="*/ 1764506 w 1924050"/>
              <a:gd name="connsiteY19" fmla="*/ 7143 h 269081"/>
              <a:gd name="connsiteX20" fmla="*/ 1526381 w 1924050"/>
              <a:gd name="connsiteY20" fmla="*/ 30956 h 269081"/>
              <a:gd name="connsiteX21" fmla="*/ 1290637 w 1924050"/>
              <a:gd name="connsiteY21" fmla="*/ 47625 h 269081"/>
              <a:gd name="connsiteX22" fmla="*/ 1007268 w 1924050"/>
              <a:gd name="connsiteY22" fmla="*/ 76200 h 269081"/>
              <a:gd name="connsiteX23" fmla="*/ 652462 w 1924050"/>
              <a:gd name="connsiteY23" fmla="*/ 121443 h 269081"/>
              <a:gd name="connsiteX24" fmla="*/ 352425 w 1924050"/>
              <a:gd name="connsiteY24" fmla="*/ 157162 h 269081"/>
              <a:gd name="connsiteX25" fmla="*/ 197643 w 1924050"/>
              <a:gd name="connsiteY25" fmla="*/ 176212 h 269081"/>
              <a:gd name="connsiteX26" fmla="*/ 0 w 1924050"/>
              <a:gd name="connsiteY26" fmla="*/ 200025 h 26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24050" h="269081">
                <a:moveTo>
                  <a:pt x="0" y="200025"/>
                </a:moveTo>
                <a:lnTo>
                  <a:pt x="109537" y="269081"/>
                </a:lnTo>
                <a:lnTo>
                  <a:pt x="202406" y="261937"/>
                </a:lnTo>
                <a:lnTo>
                  <a:pt x="407193" y="219075"/>
                </a:lnTo>
                <a:lnTo>
                  <a:pt x="600075" y="195262"/>
                </a:lnTo>
                <a:lnTo>
                  <a:pt x="773906" y="176212"/>
                </a:lnTo>
                <a:lnTo>
                  <a:pt x="902493" y="173831"/>
                </a:lnTo>
                <a:lnTo>
                  <a:pt x="1052512" y="142875"/>
                </a:lnTo>
                <a:lnTo>
                  <a:pt x="1154906" y="140493"/>
                </a:lnTo>
                <a:lnTo>
                  <a:pt x="1281112" y="116681"/>
                </a:lnTo>
                <a:lnTo>
                  <a:pt x="1338262" y="116681"/>
                </a:lnTo>
                <a:lnTo>
                  <a:pt x="1390650" y="76200"/>
                </a:lnTo>
                <a:lnTo>
                  <a:pt x="1462087" y="95250"/>
                </a:lnTo>
                <a:lnTo>
                  <a:pt x="1469231" y="69056"/>
                </a:lnTo>
                <a:lnTo>
                  <a:pt x="1685925" y="40481"/>
                </a:lnTo>
                <a:lnTo>
                  <a:pt x="1769268" y="54768"/>
                </a:lnTo>
                <a:lnTo>
                  <a:pt x="1826418" y="38100"/>
                </a:lnTo>
                <a:lnTo>
                  <a:pt x="1924050" y="38100"/>
                </a:lnTo>
                <a:lnTo>
                  <a:pt x="1869281" y="0"/>
                </a:lnTo>
                <a:lnTo>
                  <a:pt x="1764506" y="7143"/>
                </a:lnTo>
                <a:lnTo>
                  <a:pt x="1526381" y="30956"/>
                </a:lnTo>
                <a:lnTo>
                  <a:pt x="1290637" y="47625"/>
                </a:lnTo>
                <a:lnTo>
                  <a:pt x="1007268" y="76200"/>
                </a:lnTo>
                <a:lnTo>
                  <a:pt x="652462" y="121443"/>
                </a:lnTo>
                <a:lnTo>
                  <a:pt x="352425" y="157162"/>
                </a:lnTo>
                <a:lnTo>
                  <a:pt x="197643" y="176212"/>
                </a:lnTo>
                <a:lnTo>
                  <a:pt x="0" y="200025"/>
                </a:lnTo>
                <a:close/>
              </a:path>
            </a:pathLst>
          </a:custGeom>
          <a:solidFill>
            <a:srgbClr val="00B0F0">
              <a:alpha val="50000"/>
            </a:srgbClr>
          </a:solidFill>
          <a:ln w="9525" cap="flat" cmpd="sng" algn="ctr">
            <a:solidFill>
              <a:srgbClr val="00B0F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cxnSp>
        <p:nvCxnSpPr>
          <p:cNvPr id="180" name="Straight Arrow Connector 179"/>
          <p:cNvCxnSpPr>
            <a:cxnSpLocks/>
            <a:stCxn id="137" idx="1"/>
          </p:cNvCxnSpPr>
          <p:nvPr/>
        </p:nvCxnSpPr>
        <p:spPr>
          <a:xfrm flipH="1" flipV="1">
            <a:off x="2706002" y="2695086"/>
            <a:ext cx="219048" cy="39775"/>
          </a:xfrm>
          <a:prstGeom prst="straightConnector1">
            <a:avLst/>
          </a:prstGeom>
          <a:noFill/>
          <a:ln w="25400" cap="flat" cmpd="sng" algn="ctr">
            <a:solidFill>
              <a:srgbClr val="FFFFFF"/>
            </a:solidFill>
            <a:prstDash val="solid"/>
            <a:tailEnd type="arrow"/>
          </a:ln>
          <a:effectLst>
            <a:outerShdw blurRad="40000" dist="20000" dir="5400000" rotWithShape="0">
              <a:srgbClr val="000000">
                <a:alpha val="38000"/>
              </a:srgbClr>
            </a:outerShdw>
          </a:effectLst>
        </p:spPr>
      </p:cxnSp>
      <p:cxnSp>
        <p:nvCxnSpPr>
          <p:cNvPr id="181" name="Straight Arrow Connector 180"/>
          <p:cNvCxnSpPr>
            <a:cxnSpLocks/>
          </p:cNvCxnSpPr>
          <p:nvPr/>
        </p:nvCxnSpPr>
        <p:spPr>
          <a:xfrm flipV="1">
            <a:off x="2253300" y="3882047"/>
            <a:ext cx="799217" cy="165381"/>
          </a:xfrm>
          <a:prstGeom prst="straightConnector1">
            <a:avLst/>
          </a:prstGeom>
          <a:noFill/>
          <a:ln w="25400" cap="flat" cmpd="sng" algn="ctr">
            <a:solidFill>
              <a:srgbClr val="FFFFFF"/>
            </a:solidFill>
            <a:prstDash val="solid"/>
            <a:tailEnd type="arrow"/>
          </a:ln>
          <a:effectLst>
            <a:outerShdw blurRad="40000" dist="20000" dir="5400000" rotWithShape="0">
              <a:srgbClr val="000000">
                <a:alpha val="38000"/>
              </a:srgbClr>
            </a:outerShdw>
          </a:effectLst>
        </p:spPr>
      </p:cxnSp>
      <p:cxnSp>
        <p:nvCxnSpPr>
          <p:cNvPr id="182" name="Straight Arrow Connector 181"/>
          <p:cNvCxnSpPr>
            <a:cxnSpLocks/>
            <a:endCxn id="147" idx="0"/>
          </p:cNvCxnSpPr>
          <p:nvPr/>
        </p:nvCxnSpPr>
        <p:spPr>
          <a:xfrm flipH="1">
            <a:off x="1086300" y="2166129"/>
            <a:ext cx="331828" cy="597703"/>
          </a:xfrm>
          <a:prstGeom prst="straightConnector1">
            <a:avLst/>
          </a:prstGeom>
          <a:noFill/>
          <a:ln w="25400" cap="flat" cmpd="sng" algn="ctr">
            <a:solidFill>
              <a:srgbClr val="FFFFFF"/>
            </a:solidFill>
            <a:prstDash val="solid"/>
            <a:tailEnd type="arrow"/>
          </a:ln>
          <a:effectLst>
            <a:outerShdw blurRad="40000" dist="20000" dir="5400000" rotWithShape="0">
              <a:srgbClr val="000000">
                <a:alpha val="38000"/>
              </a:srgbClr>
            </a:outerShdw>
          </a:effectLst>
        </p:spPr>
      </p:cxnSp>
      <p:sp>
        <p:nvSpPr>
          <p:cNvPr id="183" name="Freeform 182"/>
          <p:cNvSpPr/>
          <p:nvPr/>
        </p:nvSpPr>
        <p:spPr>
          <a:xfrm>
            <a:off x="6142840" y="4750285"/>
            <a:ext cx="330606" cy="228297"/>
          </a:xfrm>
          <a:custGeom>
            <a:avLst/>
            <a:gdLst>
              <a:gd name="connsiteX0" fmla="*/ 98156 w 423621"/>
              <a:gd name="connsiteY0" fmla="*/ 0 h 340962"/>
              <a:gd name="connsiteX1" fmla="*/ 51661 w 423621"/>
              <a:gd name="connsiteY1" fmla="*/ 92990 h 340962"/>
              <a:gd name="connsiteX2" fmla="*/ 0 w 423621"/>
              <a:gd name="connsiteY2" fmla="*/ 294468 h 340962"/>
              <a:gd name="connsiteX3" fmla="*/ 46495 w 423621"/>
              <a:gd name="connsiteY3" fmla="*/ 304800 h 340962"/>
              <a:gd name="connsiteX4" fmla="*/ 77492 w 423621"/>
              <a:gd name="connsiteY4" fmla="*/ 247973 h 340962"/>
              <a:gd name="connsiteX5" fmla="*/ 123987 w 423621"/>
              <a:gd name="connsiteY5" fmla="*/ 185979 h 340962"/>
              <a:gd name="connsiteX6" fmla="*/ 160150 w 423621"/>
              <a:gd name="connsiteY6" fmla="*/ 196312 h 340962"/>
              <a:gd name="connsiteX7" fmla="*/ 134319 w 423621"/>
              <a:gd name="connsiteY7" fmla="*/ 263471 h 340962"/>
              <a:gd name="connsiteX8" fmla="*/ 118821 w 423621"/>
              <a:gd name="connsiteY8" fmla="*/ 309966 h 340962"/>
              <a:gd name="connsiteX9" fmla="*/ 160150 w 423621"/>
              <a:gd name="connsiteY9" fmla="*/ 320298 h 340962"/>
              <a:gd name="connsiteX10" fmla="*/ 175648 w 423621"/>
              <a:gd name="connsiteY10" fmla="*/ 268637 h 340962"/>
              <a:gd name="connsiteX11" fmla="*/ 232475 w 423621"/>
              <a:gd name="connsiteY11" fmla="*/ 206644 h 340962"/>
              <a:gd name="connsiteX12" fmla="*/ 258306 w 423621"/>
              <a:gd name="connsiteY12" fmla="*/ 216976 h 340962"/>
              <a:gd name="connsiteX13" fmla="*/ 237641 w 423621"/>
              <a:gd name="connsiteY13" fmla="*/ 273803 h 340962"/>
              <a:gd name="connsiteX14" fmla="*/ 232475 w 423621"/>
              <a:gd name="connsiteY14" fmla="*/ 330630 h 340962"/>
              <a:gd name="connsiteX15" fmla="*/ 258306 w 423621"/>
              <a:gd name="connsiteY15" fmla="*/ 340962 h 340962"/>
              <a:gd name="connsiteX16" fmla="*/ 289302 w 423621"/>
              <a:gd name="connsiteY16" fmla="*/ 278969 h 340962"/>
              <a:gd name="connsiteX17" fmla="*/ 371960 w 423621"/>
              <a:gd name="connsiteY17" fmla="*/ 165315 h 340962"/>
              <a:gd name="connsiteX18" fmla="*/ 423621 w 423621"/>
              <a:gd name="connsiteY18" fmla="*/ 51661 h 340962"/>
              <a:gd name="connsiteX19" fmla="*/ 423621 w 423621"/>
              <a:gd name="connsiteY19" fmla="*/ 51661 h 340962"/>
              <a:gd name="connsiteX20" fmla="*/ 423621 w 423621"/>
              <a:gd name="connsiteY20" fmla="*/ 51661 h 340962"/>
              <a:gd name="connsiteX21" fmla="*/ 423621 w 423621"/>
              <a:gd name="connsiteY21" fmla="*/ 51661 h 340962"/>
              <a:gd name="connsiteX22" fmla="*/ 98156 w 423621"/>
              <a:gd name="connsiteY22" fmla="*/ 0 h 3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3621" h="340962">
                <a:moveTo>
                  <a:pt x="98156" y="0"/>
                </a:moveTo>
                <a:lnTo>
                  <a:pt x="51661" y="92990"/>
                </a:lnTo>
                <a:lnTo>
                  <a:pt x="0" y="294468"/>
                </a:lnTo>
                <a:lnTo>
                  <a:pt x="46495" y="304800"/>
                </a:lnTo>
                <a:lnTo>
                  <a:pt x="77492" y="247973"/>
                </a:lnTo>
                <a:lnTo>
                  <a:pt x="123987" y="185979"/>
                </a:lnTo>
                <a:lnTo>
                  <a:pt x="160150" y="196312"/>
                </a:lnTo>
                <a:lnTo>
                  <a:pt x="134319" y="263471"/>
                </a:lnTo>
                <a:lnTo>
                  <a:pt x="118821" y="309966"/>
                </a:lnTo>
                <a:lnTo>
                  <a:pt x="160150" y="320298"/>
                </a:lnTo>
                <a:lnTo>
                  <a:pt x="175648" y="268637"/>
                </a:lnTo>
                <a:lnTo>
                  <a:pt x="232475" y="206644"/>
                </a:lnTo>
                <a:lnTo>
                  <a:pt x="258306" y="216976"/>
                </a:lnTo>
                <a:lnTo>
                  <a:pt x="237641" y="273803"/>
                </a:lnTo>
                <a:lnTo>
                  <a:pt x="232475" y="330630"/>
                </a:lnTo>
                <a:lnTo>
                  <a:pt x="258306" y="340962"/>
                </a:lnTo>
                <a:lnTo>
                  <a:pt x="289302" y="278969"/>
                </a:lnTo>
                <a:lnTo>
                  <a:pt x="371960" y="165315"/>
                </a:lnTo>
                <a:lnTo>
                  <a:pt x="423621" y="51661"/>
                </a:lnTo>
                <a:lnTo>
                  <a:pt x="423621" y="51661"/>
                </a:lnTo>
                <a:lnTo>
                  <a:pt x="423621" y="51661"/>
                </a:lnTo>
                <a:lnTo>
                  <a:pt x="423621" y="51661"/>
                </a:lnTo>
                <a:lnTo>
                  <a:pt x="98156" y="0"/>
                </a:lnTo>
                <a:close/>
              </a:path>
            </a:pathLst>
          </a:custGeom>
          <a:solidFill>
            <a:srgbClr val="99CCFF"/>
          </a:soli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84" name="Freeform 183"/>
          <p:cNvSpPr/>
          <p:nvPr/>
        </p:nvSpPr>
        <p:spPr>
          <a:xfrm>
            <a:off x="6102792" y="4748445"/>
            <a:ext cx="374955" cy="245592"/>
          </a:xfrm>
          <a:custGeom>
            <a:avLst/>
            <a:gdLst>
              <a:gd name="connsiteX0" fmla="*/ 129152 w 480447"/>
              <a:gd name="connsiteY0" fmla="*/ 0 h 366793"/>
              <a:gd name="connsiteX1" fmla="*/ 0 w 480447"/>
              <a:gd name="connsiteY1" fmla="*/ 299634 h 366793"/>
              <a:gd name="connsiteX2" fmla="*/ 304800 w 480447"/>
              <a:gd name="connsiteY2" fmla="*/ 366793 h 366793"/>
              <a:gd name="connsiteX3" fmla="*/ 377125 w 480447"/>
              <a:gd name="connsiteY3" fmla="*/ 253139 h 366793"/>
              <a:gd name="connsiteX4" fmla="*/ 433952 w 480447"/>
              <a:gd name="connsiteY4" fmla="*/ 180813 h 366793"/>
              <a:gd name="connsiteX5" fmla="*/ 480447 w 480447"/>
              <a:gd name="connsiteY5" fmla="*/ 61993 h 366793"/>
              <a:gd name="connsiteX6" fmla="*/ 454617 w 480447"/>
              <a:gd name="connsiteY6" fmla="*/ 56827 h 366793"/>
              <a:gd name="connsiteX7" fmla="*/ 423620 w 480447"/>
              <a:gd name="connsiteY7" fmla="*/ 154983 h 366793"/>
              <a:gd name="connsiteX8" fmla="*/ 340962 w 480447"/>
              <a:gd name="connsiteY8" fmla="*/ 268637 h 366793"/>
              <a:gd name="connsiteX9" fmla="*/ 304800 w 480447"/>
              <a:gd name="connsiteY9" fmla="*/ 340962 h 366793"/>
              <a:gd name="connsiteX10" fmla="*/ 263471 w 480447"/>
              <a:gd name="connsiteY10" fmla="*/ 335796 h 366793"/>
              <a:gd name="connsiteX11" fmla="*/ 273803 w 480447"/>
              <a:gd name="connsiteY11" fmla="*/ 273803 h 366793"/>
              <a:gd name="connsiteX12" fmla="*/ 294468 w 480447"/>
              <a:gd name="connsiteY12" fmla="*/ 222142 h 366793"/>
              <a:gd name="connsiteX13" fmla="*/ 268637 w 480447"/>
              <a:gd name="connsiteY13" fmla="*/ 216976 h 366793"/>
              <a:gd name="connsiteX14" fmla="*/ 227308 w 480447"/>
              <a:gd name="connsiteY14" fmla="*/ 268637 h 366793"/>
              <a:gd name="connsiteX15" fmla="*/ 211810 w 480447"/>
              <a:gd name="connsiteY15" fmla="*/ 320298 h 366793"/>
              <a:gd name="connsiteX16" fmla="*/ 160149 w 480447"/>
              <a:gd name="connsiteY16" fmla="*/ 315132 h 366793"/>
              <a:gd name="connsiteX17" fmla="*/ 170481 w 480447"/>
              <a:gd name="connsiteY17" fmla="*/ 258305 h 366793"/>
              <a:gd name="connsiteX18" fmla="*/ 191146 w 480447"/>
              <a:gd name="connsiteY18" fmla="*/ 206644 h 366793"/>
              <a:gd name="connsiteX19" fmla="*/ 170481 w 480447"/>
              <a:gd name="connsiteY19" fmla="*/ 201478 h 366793"/>
              <a:gd name="connsiteX20" fmla="*/ 123986 w 480447"/>
              <a:gd name="connsiteY20" fmla="*/ 253139 h 366793"/>
              <a:gd name="connsiteX21" fmla="*/ 92990 w 480447"/>
              <a:gd name="connsiteY21" fmla="*/ 299634 h 366793"/>
              <a:gd name="connsiteX22" fmla="*/ 30996 w 480447"/>
              <a:gd name="connsiteY22" fmla="*/ 294467 h 366793"/>
              <a:gd name="connsiteX23" fmla="*/ 77491 w 480447"/>
              <a:gd name="connsiteY23" fmla="*/ 160149 h 366793"/>
              <a:gd name="connsiteX24" fmla="*/ 129152 w 480447"/>
              <a:gd name="connsiteY24" fmla="*/ 0 h 36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0447" h="366793">
                <a:moveTo>
                  <a:pt x="129152" y="0"/>
                </a:moveTo>
                <a:lnTo>
                  <a:pt x="0" y="299634"/>
                </a:lnTo>
                <a:lnTo>
                  <a:pt x="304800" y="366793"/>
                </a:lnTo>
                <a:lnTo>
                  <a:pt x="377125" y="253139"/>
                </a:lnTo>
                <a:lnTo>
                  <a:pt x="433952" y="180813"/>
                </a:lnTo>
                <a:lnTo>
                  <a:pt x="480447" y="61993"/>
                </a:lnTo>
                <a:lnTo>
                  <a:pt x="454617" y="56827"/>
                </a:lnTo>
                <a:lnTo>
                  <a:pt x="423620" y="154983"/>
                </a:lnTo>
                <a:lnTo>
                  <a:pt x="340962" y="268637"/>
                </a:lnTo>
                <a:lnTo>
                  <a:pt x="304800" y="340962"/>
                </a:lnTo>
                <a:lnTo>
                  <a:pt x="263471" y="335796"/>
                </a:lnTo>
                <a:lnTo>
                  <a:pt x="273803" y="273803"/>
                </a:lnTo>
                <a:lnTo>
                  <a:pt x="294468" y="222142"/>
                </a:lnTo>
                <a:lnTo>
                  <a:pt x="268637" y="216976"/>
                </a:lnTo>
                <a:lnTo>
                  <a:pt x="227308" y="268637"/>
                </a:lnTo>
                <a:lnTo>
                  <a:pt x="211810" y="320298"/>
                </a:lnTo>
                <a:lnTo>
                  <a:pt x="160149" y="315132"/>
                </a:lnTo>
                <a:lnTo>
                  <a:pt x="170481" y="258305"/>
                </a:lnTo>
                <a:lnTo>
                  <a:pt x="191146" y="206644"/>
                </a:lnTo>
                <a:lnTo>
                  <a:pt x="170481" y="201478"/>
                </a:lnTo>
                <a:lnTo>
                  <a:pt x="123986" y="253139"/>
                </a:lnTo>
                <a:lnTo>
                  <a:pt x="92990" y="299634"/>
                </a:lnTo>
                <a:lnTo>
                  <a:pt x="30996" y="294467"/>
                </a:lnTo>
                <a:lnTo>
                  <a:pt x="77491" y="160149"/>
                </a:lnTo>
                <a:lnTo>
                  <a:pt x="129152" y="0"/>
                </a:lnTo>
                <a:close/>
              </a:path>
            </a:pathLst>
          </a:custGeom>
          <a:solidFill>
            <a:srgbClr val="FFFFFF">
              <a:lumMod val="50000"/>
            </a:srgbClr>
          </a:solidFill>
          <a:ln w="9525" cap="flat" cmpd="sng" algn="ctr">
            <a:solidFill>
              <a:srgbClr val="000000">
                <a:lumMod val="75000"/>
                <a:lumOff val="2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86" name="Freeform 185"/>
          <p:cNvSpPr/>
          <p:nvPr/>
        </p:nvSpPr>
        <p:spPr>
          <a:xfrm rot="257127">
            <a:off x="5769388" y="3398431"/>
            <a:ext cx="1113757" cy="1525110"/>
          </a:xfrm>
          <a:custGeom>
            <a:avLst/>
            <a:gdLst>
              <a:gd name="connsiteX0" fmla="*/ 0 w 1064217"/>
              <a:gd name="connsiteY0" fmla="*/ 1539498 h 1937288"/>
              <a:gd name="connsiteX1" fmla="*/ 92990 w 1064217"/>
              <a:gd name="connsiteY1" fmla="*/ 1482671 h 1937288"/>
              <a:gd name="connsiteX2" fmla="*/ 134319 w 1064217"/>
              <a:gd name="connsiteY2" fmla="*/ 1400013 h 1937288"/>
              <a:gd name="connsiteX3" fmla="*/ 191146 w 1064217"/>
              <a:gd name="connsiteY3" fmla="*/ 1338020 h 1937288"/>
              <a:gd name="connsiteX4" fmla="*/ 253139 w 1064217"/>
              <a:gd name="connsiteY4" fmla="*/ 1229532 h 1937288"/>
              <a:gd name="connsiteX5" fmla="*/ 315133 w 1064217"/>
              <a:gd name="connsiteY5" fmla="*/ 1126210 h 1937288"/>
              <a:gd name="connsiteX6" fmla="*/ 382292 w 1064217"/>
              <a:gd name="connsiteY6" fmla="*/ 1059050 h 1937288"/>
              <a:gd name="connsiteX7" fmla="*/ 459783 w 1064217"/>
              <a:gd name="connsiteY7" fmla="*/ 955728 h 1937288"/>
              <a:gd name="connsiteX8" fmla="*/ 521777 w 1064217"/>
              <a:gd name="connsiteY8" fmla="*/ 852406 h 1937288"/>
              <a:gd name="connsiteX9" fmla="*/ 568272 w 1064217"/>
              <a:gd name="connsiteY9" fmla="*/ 743918 h 1937288"/>
              <a:gd name="connsiteX10" fmla="*/ 568272 w 1064217"/>
              <a:gd name="connsiteY10" fmla="*/ 594101 h 1937288"/>
              <a:gd name="connsiteX11" fmla="*/ 557939 w 1064217"/>
              <a:gd name="connsiteY11" fmla="*/ 475281 h 1937288"/>
              <a:gd name="connsiteX12" fmla="*/ 547607 w 1064217"/>
              <a:gd name="connsiteY12" fmla="*/ 433952 h 1937288"/>
              <a:gd name="connsiteX13" fmla="*/ 578604 w 1064217"/>
              <a:gd name="connsiteY13" fmla="*/ 382291 h 1937288"/>
              <a:gd name="connsiteX14" fmla="*/ 557939 w 1064217"/>
              <a:gd name="connsiteY14" fmla="*/ 278969 h 1937288"/>
              <a:gd name="connsiteX15" fmla="*/ 568272 w 1064217"/>
              <a:gd name="connsiteY15" fmla="*/ 211810 h 1937288"/>
              <a:gd name="connsiteX16" fmla="*/ 588936 w 1064217"/>
              <a:gd name="connsiteY16" fmla="*/ 129152 h 1937288"/>
              <a:gd name="connsiteX17" fmla="*/ 594102 w 1064217"/>
              <a:gd name="connsiteY17" fmla="*/ 46495 h 1937288"/>
              <a:gd name="connsiteX18" fmla="*/ 1064217 w 1064217"/>
              <a:gd name="connsiteY18" fmla="*/ 0 h 1937288"/>
              <a:gd name="connsiteX19" fmla="*/ 960895 w 1064217"/>
              <a:gd name="connsiteY19" fmla="*/ 82657 h 1937288"/>
              <a:gd name="connsiteX20" fmla="*/ 955729 w 1064217"/>
              <a:gd name="connsiteY20" fmla="*/ 113654 h 1937288"/>
              <a:gd name="connsiteX21" fmla="*/ 997058 w 1064217"/>
              <a:gd name="connsiteY21" fmla="*/ 325464 h 1937288"/>
              <a:gd name="connsiteX22" fmla="*/ 1002224 w 1064217"/>
              <a:gd name="connsiteY22" fmla="*/ 485613 h 1937288"/>
              <a:gd name="connsiteX23" fmla="*/ 981560 w 1064217"/>
              <a:gd name="connsiteY23" fmla="*/ 625098 h 1937288"/>
              <a:gd name="connsiteX24" fmla="*/ 1017722 w 1064217"/>
              <a:gd name="connsiteY24" fmla="*/ 759417 h 1937288"/>
              <a:gd name="connsiteX25" fmla="*/ 997058 w 1064217"/>
              <a:gd name="connsiteY25" fmla="*/ 774915 h 1937288"/>
              <a:gd name="connsiteX26" fmla="*/ 1007390 w 1064217"/>
              <a:gd name="connsiteY26" fmla="*/ 862739 h 1937288"/>
              <a:gd name="connsiteX27" fmla="*/ 1017722 w 1064217"/>
              <a:gd name="connsiteY27" fmla="*/ 929898 h 1937288"/>
              <a:gd name="connsiteX28" fmla="*/ 1012556 w 1064217"/>
              <a:gd name="connsiteY28" fmla="*/ 1002223 h 1937288"/>
              <a:gd name="connsiteX29" fmla="*/ 1028055 w 1064217"/>
              <a:gd name="connsiteY29" fmla="*/ 1121044 h 1937288"/>
              <a:gd name="connsiteX30" fmla="*/ 1048719 w 1064217"/>
              <a:gd name="connsiteY30" fmla="*/ 1198535 h 1937288"/>
              <a:gd name="connsiteX31" fmla="*/ 1038387 w 1064217"/>
              <a:gd name="connsiteY31" fmla="*/ 1363850 h 1937288"/>
              <a:gd name="connsiteX32" fmla="*/ 1028055 w 1064217"/>
              <a:gd name="connsiteY32" fmla="*/ 1513667 h 1937288"/>
              <a:gd name="connsiteX33" fmla="*/ 1012556 w 1064217"/>
              <a:gd name="connsiteY33" fmla="*/ 1627322 h 1937288"/>
              <a:gd name="connsiteX34" fmla="*/ 1002224 w 1064217"/>
              <a:gd name="connsiteY34" fmla="*/ 1673817 h 1937288"/>
              <a:gd name="connsiteX35" fmla="*/ 1022888 w 1064217"/>
              <a:gd name="connsiteY35" fmla="*/ 1761640 h 1937288"/>
              <a:gd name="connsiteX36" fmla="*/ 1012556 w 1064217"/>
              <a:gd name="connsiteY36" fmla="*/ 1818467 h 1937288"/>
              <a:gd name="connsiteX37" fmla="*/ 981560 w 1064217"/>
              <a:gd name="connsiteY37" fmla="*/ 1870128 h 1937288"/>
              <a:gd name="connsiteX38" fmla="*/ 914400 w 1064217"/>
              <a:gd name="connsiteY38" fmla="*/ 1911457 h 1937288"/>
              <a:gd name="connsiteX39" fmla="*/ 862739 w 1064217"/>
              <a:gd name="connsiteY39" fmla="*/ 1937288 h 1937288"/>
              <a:gd name="connsiteX40" fmla="*/ 811078 w 1064217"/>
              <a:gd name="connsiteY40" fmla="*/ 1937288 h 1937288"/>
              <a:gd name="connsiteX41" fmla="*/ 873072 w 1064217"/>
              <a:gd name="connsiteY41" fmla="*/ 1849464 h 1937288"/>
              <a:gd name="connsiteX42" fmla="*/ 909234 w 1064217"/>
              <a:gd name="connsiteY42" fmla="*/ 1735810 h 1937288"/>
              <a:gd name="connsiteX43" fmla="*/ 0 w 1064217"/>
              <a:gd name="connsiteY43" fmla="*/ 1539498 h 1937288"/>
              <a:gd name="connsiteX0" fmla="*/ 0 w 1064217"/>
              <a:gd name="connsiteY0" fmla="*/ 1539498 h 1937288"/>
              <a:gd name="connsiteX1" fmla="*/ 92990 w 1064217"/>
              <a:gd name="connsiteY1" fmla="*/ 1482671 h 1937288"/>
              <a:gd name="connsiteX2" fmla="*/ 134319 w 1064217"/>
              <a:gd name="connsiteY2" fmla="*/ 1400013 h 1937288"/>
              <a:gd name="connsiteX3" fmla="*/ 191146 w 1064217"/>
              <a:gd name="connsiteY3" fmla="*/ 1338020 h 1937288"/>
              <a:gd name="connsiteX4" fmla="*/ 253139 w 1064217"/>
              <a:gd name="connsiteY4" fmla="*/ 1229532 h 1937288"/>
              <a:gd name="connsiteX5" fmla="*/ 315133 w 1064217"/>
              <a:gd name="connsiteY5" fmla="*/ 1126210 h 1937288"/>
              <a:gd name="connsiteX6" fmla="*/ 382292 w 1064217"/>
              <a:gd name="connsiteY6" fmla="*/ 1059050 h 1937288"/>
              <a:gd name="connsiteX7" fmla="*/ 459783 w 1064217"/>
              <a:gd name="connsiteY7" fmla="*/ 955728 h 1937288"/>
              <a:gd name="connsiteX8" fmla="*/ 521777 w 1064217"/>
              <a:gd name="connsiteY8" fmla="*/ 852406 h 1937288"/>
              <a:gd name="connsiteX9" fmla="*/ 568272 w 1064217"/>
              <a:gd name="connsiteY9" fmla="*/ 743918 h 1937288"/>
              <a:gd name="connsiteX10" fmla="*/ 568272 w 1064217"/>
              <a:gd name="connsiteY10" fmla="*/ 594101 h 1937288"/>
              <a:gd name="connsiteX11" fmla="*/ 557939 w 1064217"/>
              <a:gd name="connsiteY11" fmla="*/ 475281 h 1937288"/>
              <a:gd name="connsiteX12" fmla="*/ 547607 w 1064217"/>
              <a:gd name="connsiteY12" fmla="*/ 433952 h 1937288"/>
              <a:gd name="connsiteX13" fmla="*/ 578604 w 1064217"/>
              <a:gd name="connsiteY13" fmla="*/ 382291 h 1937288"/>
              <a:gd name="connsiteX14" fmla="*/ 557939 w 1064217"/>
              <a:gd name="connsiteY14" fmla="*/ 278969 h 1937288"/>
              <a:gd name="connsiteX15" fmla="*/ 568272 w 1064217"/>
              <a:gd name="connsiteY15" fmla="*/ 211810 h 1937288"/>
              <a:gd name="connsiteX16" fmla="*/ 588936 w 1064217"/>
              <a:gd name="connsiteY16" fmla="*/ 129152 h 1937288"/>
              <a:gd name="connsiteX17" fmla="*/ 594102 w 1064217"/>
              <a:gd name="connsiteY17" fmla="*/ 46495 h 1937288"/>
              <a:gd name="connsiteX18" fmla="*/ 1064217 w 1064217"/>
              <a:gd name="connsiteY18" fmla="*/ 0 h 1937288"/>
              <a:gd name="connsiteX19" fmla="*/ 960895 w 1064217"/>
              <a:gd name="connsiteY19" fmla="*/ 82657 h 1937288"/>
              <a:gd name="connsiteX20" fmla="*/ 955729 w 1064217"/>
              <a:gd name="connsiteY20" fmla="*/ 113654 h 1937288"/>
              <a:gd name="connsiteX21" fmla="*/ 997058 w 1064217"/>
              <a:gd name="connsiteY21" fmla="*/ 325464 h 1937288"/>
              <a:gd name="connsiteX22" fmla="*/ 1002224 w 1064217"/>
              <a:gd name="connsiteY22" fmla="*/ 485613 h 1937288"/>
              <a:gd name="connsiteX23" fmla="*/ 981560 w 1064217"/>
              <a:gd name="connsiteY23" fmla="*/ 625098 h 1937288"/>
              <a:gd name="connsiteX24" fmla="*/ 1017722 w 1064217"/>
              <a:gd name="connsiteY24" fmla="*/ 759417 h 1937288"/>
              <a:gd name="connsiteX25" fmla="*/ 997058 w 1064217"/>
              <a:gd name="connsiteY25" fmla="*/ 774915 h 1937288"/>
              <a:gd name="connsiteX26" fmla="*/ 1007390 w 1064217"/>
              <a:gd name="connsiteY26" fmla="*/ 862739 h 1937288"/>
              <a:gd name="connsiteX27" fmla="*/ 1017722 w 1064217"/>
              <a:gd name="connsiteY27" fmla="*/ 929898 h 1937288"/>
              <a:gd name="connsiteX28" fmla="*/ 1012556 w 1064217"/>
              <a:gd name="connsiteY28" fmla="*/ 1002223 h 1937288"/>
              <a:gd name="connsiteX29" fmla="*/ 1028055 w 1064217"/>
              <a:gd name="connsiteY29" fmla="*/ 1121044 h 1937288"/>
              <a:gd name="connsiteX30" fmla="*/ 1048719 w 1064217"/>
              <a:gd name="connsiteY30" fmla="*/ 1198535 h 1937288"/>
              <a:gd name="connsiteX31" fmla="*/ 1038387 w 1064217"/>
              <a:gd name="connsiteY31" fmla="*/ 1363850 h 1937288"/>
              <a:gd name="connsiteX32" fmla="*/ 1028055 w 1064217"/>
              <a:gd name="connsiteY32" fmla="*/ 1513667 h 1937288"/>
              <a:gd name="connsiteX33" fmla="*/ 1012556 w 1064217"/>
              <a:gd name="connsiteY33" fmla="*/ 1627322 h 1937288"/>
              <a:gd name="connsiteX34" fmla="*/ 1002224 w 1064217"/>
              <a:gd name="connsiteY34" fmla="*/ 1673817 h 1937288"/>
              <a:gd name="connsiteX35" fmla="*/ 1022888 w 1064217"/>
              <a:gd name="connsiteY35" fmla="*/ 1761640 h 1937288"/>
              <a:gd name="connsiteX36" fmla="*/ 1012556 w 1064217"/>
              <a:gd name="connsiteY36" fmla="*/ 1818467 h 1937288"/>
              <a:gd name="connsiteX37" fmla="*/ 981560 w 1064217"/>
              <a:gd name="connsiteY37" fmla="*/ 1870128 h 1937288"/>
              <a:gd name="connsiteX38" fmla="*/ 914400 w 1064217"/>
              <a:gd name="connsiteY38" fmla="*/ 1911457 h 1937288"/>
              <a:gd name="connsiteX39" fmla="*/ 862739 w 1064217"/>
              <a:gd name="connsiteY39" fmla="*/ 1937288 h 1937288"/>
              <a:gd name="connsiteX40" fmla="*/ 811078 w 1064217"/>
              <a:gd name="connsiteY40" fmla="*/ 1937288 h 1937288"/>
              <a:gd name="connsiteX41" fmla="*/ 873072 w 1064217"/>
              <a:gd name="connsiteY41" fmla="*/ 1849464 h 1937288"/>
              <a:gd name="connsiteX42" fmla="*/ 909234 w 1064217"/>
              <a:gd name="connsiteY42" fmla="*/ 1735810 h 1937288"/>
              <a:gd name="connsiteX43" fmla="*/ 0 w 1064217"/>
              <a:gd name="connsiteY43" fmla="*/ 1539498 h 1937288"/>
              <a:gd name="connsiteX0" fmla="*/ 0 w 1064217"/>
              <a:gd name="connsiteY0" fmla="*/ 1539498 h 1937288"/>
              <a:gd name="connsiteX1" fmla="*/ 92990 w 1064217"/>
              <a:gd name="connsiteY1" fmla="*/ 1482671 h 1937288"/>
              <a:gd name="connsiteX2" fmla="*/ 134319 w 1064217"/>
              <a:gd name="connsiteY2" fmla="*/ 1400013 h 1937288"/>
              <a:gd name="connsiteX3" fmla="*/ 191146 w 1064217"/>
              <a:gd name="connsiteY3" fmla="*/ 1338020 h 1937288"/>
              <a:gd name="connsiteX4" fmla="*/ 253139 w 1064217"/>
              <a:gd name="connsiteY4" fmla="*/ 1229532 h 1937288"/>
              <a:gd name="connsiteX5" fmla="*/ 315133 w 1064217"/>
              <a:gd name="connsiteY5" fmla="*/ 1126210 h 1937288"/>
              <a:gd name="connsiteX6" fmla="*/ 382292 w 1064217"/>
              <a:gd name="connsiteY6" fmla="*/ 1059050 h 1937288"/>
              <a:gd name="connsiteX7" fmla="*/ 459783 w 1064217"/>
              <a:gd name="connsiteY7" fmla="*/ 955728 h 1937288"/>
              <a:gd name="connsiteX8" fmla="*/ 521777 w 1064217"/>
              <a:gd name="connsiteY8" fmla="*/ 852406 h 1937288"/>
              <a:gd name="connsiteX9" fmla="*/ 568272 w 1064217"/>
              <a:gd name="connsiteY9" fmla="*/ 743918 h 1937288"/>
              <a:gd name="connsiteX10" fmla="*/ 568272 w 1064217"/>
              <a:gd name="connsiteY10" fmla="*/ 594101 h 1937288"/>
              <a:gd name="connsiteX11" fmla="*/ 557939 w 1064217"/>
              <a:gd name="connsiteY11" fmla="*/ 475281 h 1937288"/>
              <a:gd name="connsiteX12" fmla="*/ 547607 w 1064217"/>
              <a:gd name="connsiteY12" fmla="*/ 433952 h 1937288"/>
              <a:gd name="connsiteX13" fmla="*/ 578604 w 1064217"/>
              <a:gd name="connsiteY13" fmla="*/ 382291 h 1937288"/>
              <a:gd name="connsiteX14" fmla="*/ 557939 w 1064217"/>
              <a:gd name="connsiteY14" fmla="*/ 278969 h 1937288"/>
              <a:gd name="connsiteX15" fmla="*/ 568272 w 1064217"/>
              <a:gd name="connsiteY15" fmla="*/ 211810 h 1937288"/>
              <a:gd name="connsiteX16" fmla="*/ 588936 w 1064217"/>
              <a:gd name="connsiteY16" fmla="*/ 129152 h 1937288"/>
              <a:gd name="connsiteX17" fmla="*/ 594102 w 1064217"/>
              <a:gd name="connsiteY17" fmla="*/ 46495 h 1937288"/>
              <a:gd name="connsiteX18" fmla="*/ 1064217 w 1064217"/>
              <a:gd name="connsiteY18" fmla="*/ 0 h 1937288"/>
              <a:gd name="connsiteX19" fmla="*/ 960895 w 1064217"/>
              <a:gd name="connsiteY19" fmla="*/ 82657 h 1937288"/>
              <a:gd name="connsiteX20" fmla="*/ 955729 w 1064217"/>
              <a:gd name="connsiteY20" fmla="*/ 113654 h 1937288"/>
              <a:gd name="connsiteX21" fmla="*/ 997058 w 1064217"/>
              <a:gd name="connsiteY21" fmla="*/ 325464 h 1937288"/>
              <a:gd name="connsiteX22" fmla="*/ 1002224 w 1064217"/>
              <a:gd name="connsiteY22" fmla="*/ 485613 h 1937288"/>
              <a:gd name="connsiteX23" fmla="*/ 981560 w 1064217"/>
              <a:gd name="connsiteY23" fmla="*/ 625098 h 1937288"/>
              <a:gd name="connsiteX24" fmla="*/ 1017722 w 1064217"/>
              <a:gd name="connsiteY24" fmla="*/ 759417 h 1937288"/>
              <a:gd name="connsiteX25" fmla="*/ 997058 w 1064217"/>
              <a:gd name="connsiteY25" fmla="*/ 774915 h 1937288"/>
              <a:gd name="connsiteX26" fmla="*/ 1007390 w 1064217"/>
              <a:gd name="connsiteY26" fmla="*/ 862739 h 1937288"/>
              <a:gd name="connsiteX27" fmla="*/ 1017722 w 1064217"/>
              <a:gd name="connsiteY27" fmla="*/ 929898 h 1937288"/>
              <a:gd name="connsiteX28" fmla="*/ 1012556 w 1064217"/>
              <a:gd name="connsiteY28" fmla="*/ 1002223 h 1937288"/>
              <a:gd name="connsiteX29" fmla="*/ 1028055 w 1064217"/>
              <a:gd name="connsiteY29" fmla="*/ 1121044 h 1937288"/>
              <a:gd name="connsiteX30" fmla="*/ 1048719 w 1064217"/>
              <a:gd name="connsiteY30" fmla="*/ 1198535 h 1937288"/>
              <a:gd name="connsiteX31" fmla="*/ 1038387 w 1064217"/>
              <a:gd name="connsiteY31" fmla="*/ 1363850 h 1937288"/>
              <a:gd name="connsiteX32" fmla="*/ 1028055 w 1064217"/>
              <a:gd name="connsiteY32" fmla="*/ 1513667 h 1937288"/>
              <a:gd name="connsiteX33" fmla="*/ 1012556 w 1064217"/>
              <a:gd name="connsiteY33" fmla="*/ 1627322 h 1937288"/>
              <a:gd name="connsiteX34" fmla="*/ 1002224 w 1064217"/>
              <a:gd name="connsiteY34" fmla="*/ 1673817 h 1937288"/>
              <a:gd name="connsiteX35" fmla="*/ 1022888 w 1064217"/>
              <a:gd name="connsiteY35" fmla="*/ 1761640 h 1937288"/>
              <a:gd name="connsiteX36" fmla="*/ 1012556 w 1064217"/>
              <a:gd name="connsiteY36" fmla="*/ 1818467 h 1937288"/>
              <a:gd name="connsiteX37" fmla="*/ 981560 w 1064217"/>
              <a:gd name="connsiteY37" fmla="*/ 1870128 h 1937288"/>
              <a:gd name="connsiteX38" fmla="*/ 914400 w 1064217"/>
              <a:gd name="connsiteY38" fmla="*/ 1911457 h 1937288"/>
              <a:gd name="connsiteX39" fmla="*/ 862739 w 1064217"/>
              <a:gd name="connsiteY39" fmla="*/ 1937288 h 1937288"/>
              <a:gd name="connsiteX40" fmla="*/ 811078 w 1064217"/>
              <a:gd name="connsiteY40" fmla="*/ 1937288 h 1937288"/>
              <a:gd name="connsiteX41" fmla="*/ 873072 w 1064217"/>
              <a:gd name="connsiteY41" fmla="*/ 1849464 h 1937288"/>
              <a:gd name="connsiteX42" fmla="*/ 951132 w 1064217"/>
              <a:gd name="connsiteY42" fmla="*/ 1686402 h 1937288"/>
              <a:gd name="connsiteX43" fmla="*/ 0 w 1064217"/>
              <a:gd name="connsiteY43" fmla="*/ 1539498 h 1937288"/>
              <a:gd name="connsiteX0" fmla="*/ 0 w 1064217"/>
              <a:gd name="connsiteY0" fmla="*/ 1539498 h 1937288"/>
              <a:gd name="connsiteX1" fmla="*/ 92990 w 1064217"/>
              <a:gd name="connsiteY1" fmla="*/ 1482671 h 1937288"/>
              <a:gd name="connsiteX2" fmla="*/ 134319 w 1064217"/>
              <a:gd name="connsiteY2" fmla="*/ 1400013 h 1937288"/>
              <a:gd name="connsiteX3" fmla="*/ 191146 w 1064217"/>
              <a:gd name="connsiteY3" fmla="*/ 1338020 h 1937288"/>
              <a:gd name="connsiteX4" fmla="*/ 253139 w 1064217"/>
              <a:gd name="connsiteY4" fmla="*/ 1229532 h 1937288"/>
              <a:gd name="connsiteX5" fmla="*/ 315133 w 1064217"/>
              <a:gd name="connsiteY5" fmla="*/ 1126210 h 1937288"/>
              <a:gd name="connsiteX6" fmla="*/ 382292 w 1064217"/>
              <a:gd name="connsiteY6" fmla="*/ 1059050 h 1937288"/>
              <a:gd name="connsiteX7" fmla="*/ 459783 w 1064217"/>
              <a:gd name="connsiteY7" fmla="*/ 955728 h 1937288"/>
              <a:gd name="connsiteX8" fmla="*/ 521777 w 1064217"/>
              <a:gd name="connsiteY8" fmla="*/ 852406 h 1937288"/>
              <a:gd name="connsiteX9" fmla="*/ 568272 w 1064217"/>
              <a:gd name="connsiteY9" fmla="*/ 743918 h 1937288"/>
              <a:gd name="connsiteX10" fmla="*/ 568272 w 1064217"/>
              <a:gd name="connsiteY10" fmla="*/ 594101 h 1937288"/>
              <a:gd name="connsiteX11" fmla="*/ 557939 w 1064217"/>
              <a:gd name="connsiteY11" fmla="*/ 475281 h 1937288"/>
              <a:gd name="connsiteX12" fmla="*/ 547607 w 1064217"/>
              <a:gd name="connsiteY12" fmla="*/ 433952 h 1937288"/>
              <a:gd name="connsiteX13" fmla="*/ 578604 w 1064217"/>
              <a:gd name="connsiteY13" fmla="*/ 382291 h 1937288"/>
              <a:gd name="connsiteX14" fmla="*/ 557939 w 1064217"/>
              <a:gd name="connsiteY14" fmla="*/ 278969 h 1937288"/>
              <a:gd name="connsiteX15" fmla="*/ 568272 w 1064217"/>
              <a:gd name="connsiteY15" fmla="*/ 211810 h 1937288"/>
              <a:gd name="connsiteX16" fmla="*/ 588936 w 1064217"/>
              <a:gd name="connsiteY16" fmla="*/ 129152 h 1937288"/>
              <a:gd name="connsiteX17" fmla="*/ 594102 w 1064217"/>
              <a:gd name="connsiteY17" fmla="*/ 46495 h 1937288"/>
              <a:gd name="connsiteX18" fmla="*/ 1064217 w 1064217"/>
              <a:gd name="connsiteY18" fmla="*/ 0 h 1937288"/>
              <a:gd name="connsiteX19" fmla="*/ 960895 w 1064217"/>
              <a:gd name="connsiteY19" fmla="*/ 82657 h 1937288"/>
              <a:gd name="connsiteX20" fmla="*/ 955729 w 1064217"/>
              <a:gd name="connsiteY20" fmla="*/ 113654 h 1937288"/>
              <a:gd name="connsiteX21" fmla="*/ 997058 w 1064217"/>
              <a:gd name="connsiteY21" fmla="*/ 325464 h 1937288"/>
              <a:gd name="connsiteX22" fmla="*/ 1002224 w 1064217"/>
              <a:gd name="connsiteY22" fmla="*/ 485613 h 1937288"/>
              <a:gd name="connsiteX23" fmla="*/ 981560 w 1064217"/>
              <a:gd name="connsiteY23" fmla="*/ 625098 h 1937288"/>
              <a:gd name="connsiteX24" fmla="*/ 1017722 w 1064217"/>
              <a:gd name="connsiteY24" fmla="*/ 759417 h 1937288"/>
              <a:gd name="connsiteX25" fmla="*/ 997058 w 1064217"/>
              <a:gd name="connsiteY25" fmla="*/ 774915 h 1937288"/>
              <a:gd name="connsiteX26" fmla="*/ 1007390 w 1064217"/>
              <a:gd name="connsiteY26" fmla="*/ 862739 h 1937288"/>
              <a:gd name="connsiteX27" fmla="*/ 1017722 w 1064217"/>
              <a:gd name="connsiteY27" fmla="*/ 929898 h 1937288"/>
              <a:gd name="connsiteX28" fmla="*/ 1012556 w 1064217"/>
              <a:gd name="connsiteY28" fmla="*/ 1002223 h 1937288"/>
              <a:gd name="connsiteX29" fmla="*/ 1028055 w 1064217"/>
              <a:gd name="connsiteY29" fmla="*/ 1121044 h 1937288"/>
              <a:gd name="connsiteX30" fmla="*/ 1048719 w 1064217"/>
              <a:gd name="connsiteY30" fmla="*/ 1198535 h 1937288"/>
              <a:gd name="connsiteX31" fmla="*/ 1038387 w 1064217"/>
              <a:gd name="connsiteY31" fmla="*/ 1363850 h 1937288"/>
              <a:gd name="connsiteX32" fmla="*/ 1028055 w 1064217"/>
              <a:gd name="connsiteY32" fmla="*/ 1513667 h 1937288"/>
              <a:gd name="connsiteX33" fmla="*/ 1012556 w 1064217"/>
              <a:gd name="connsiteY33" fmla="*/ 1627322 h 1937288"/>
              <a:gd name="connsiteX34" fmla="*/ 1002224 w 1064217"/>
              <a:gd name="connsiteY34" fmla="*/ 1673817 h 1937288"/>
              <a:gd name="connsiteX35" fmla="*/ 1022888 w 1064217"/>
              <a:gd name="connsiteY35" fmla="*/ 1761640 h 1937288"/>
              <a:gd name="connsiteX36" fmla="*/ 1012556 w 1064217"/>
              <a:gd name="connsiteY36" fmla="*/ 1818467 h 1937288"/>
              <a:gd name="connsiteX37" fmla="*/ 981560 w 1064217"/>
              <a:gd name="connsiteY37" fmla="*/ 1870128 h 1937288"/>
              <a:gd name="connsiteX38" fmla="*/ 914400 w 1064217"/>
              <a:gd name="connsiteY38" fmla="*/ 1911457 h 1937288"/>
              <a:gd name="connsiteX39" fmla="*/ 862739 w 1064217"/>
              <a:gd name="connsiteY39" fmla="*/ 1937288 h 1937288"/>
              <a:gd name="connsiteX40" fmla="*/ 811078 w 1064217"/>
              <a:gd name="connsiteY40" fmla="*/ 1937288 h 1937288"/>
              <a:gd name="connsiteX41" fmla="*/ 873072 w 1064217"/>
              <a:gd name="connsiteY41" fmla="*/ 1849464 h 1937288"/>
              <a:gd name="connsiteX42" fmla="*/ 951132 w 1064217"/>
              <a:gd name="connsiteY42" fmla="*/ 1686402 h 1937288"/>
              <a:gd name="connsiteX43" fmla="*/ 0 w 1064217"/>
              <a:gd name="connsiteY43" fmla="*/ 1539498 h 1937288"/>
              <a:gd name="connsiteX0" fmla="*/ 0 w 1064217"/>
              <a:gd name="connsiteY0" fmla="*/ 1539498 h 1937288"/>
              <a:gd name="connsiteX1" fmla="*/ 92990 w 1064217"/>
              <a:gd name="connsiteY1" fmla="*/ 1482671 h 1937288"/>
              <a:gd name="connsiteX2" fmla="*/ 134319 w 1064217"/>
              <a:gd name="connsiteY2" fmla="*/ 1400013 h 1937288"/>
              <a:gd name="connsiteX3" fmla="*/ 191146 w 1064217"/>
              <a:gd name="connsiteY3" fmla="*/ 1338020 h 1937288"/>
              <a:gd name="connsiteX4" fmla="*/ 253139 w 1064217"/>
              <a:gd name="connsiteY4" fmla="*/ 1229532 h 1937288"/>
              <a:gd name="connsiteX5" fmla="*/ 315133 w 1064217"/>
              <a:gd name="connsiteY5" fmla="*/ 1126210 h 1937288"/>
              <a:gd name="connsiteX6" fmla="*/ 382292 w 1064217"/>
              <a:gd name="connsiteY6" fmla="*/ 1059050 h 1937288"/>
              <a:gd name="connsiteX7" fmla="*/ 459783 w 1064217"/>
              <a:gd name="connsiteY7" fmla="*/ 955728 h 1937288"/>
              <a:gd name="connsiteX8" fmla="*/ 521777 w 1064217"/>
              <a:gd name="connsiteY8" fmla="*/ 852406 h 1937288"/>
              <a:gd name="connsiteX9" fmla="*/ 568272 w 1064217"/>
              <a:gd name="connsiteY9" fmla="*/ 743918 h 1937288"/>
              <a:gd name="connsiteX10" fmla="*/ 568272 w 1064217"/>
              <a:gd name="connsiteY10" fmla="*/ 594101 h 1937288"/>
              <a:gd name="connsiteX11" fmla="*/ 557939 w 1064217"/>
              <a:gd name="connsiteY11" fmla="*/ 475281 h 1937288"/>
              <a:gd name="connsiteX12" fmla="*/ 547607 w 1064217"/>
              <a:gd name="connsiteY12" fmla="*/ 433952 h 1937288"/>
              <a:gd name="connsiteX13" fmla="*/ 578604 w 1064217"/>
              <a:gd name="connsiteY13" fmla="*/ 382291 h 1937288"/>
              <a:gd name="connsiteX14" fmla="*/ 557939 w 1064217"/>
              <a:gd name="connsiteY14" fmla="*/ 278969 h 1937288"/>
              <a:gd name="connsiteX15" fmla="*/ 568272 w 1064217"/>
              <a:gd name="connsiteY15" fmla="*/ 211810 h 1937288"/>
              <a:gd name="connsiteX16" fmla="*/ 588936 w 1064217"/>
              <a:gd name="connsiteY16" fmla="*/ 129152 h 1937288"/>
              <a:gd name="connsiteX17" fmla="*/ 594102 w 1064217"/>
              <a:gd name="connsiteY17" fmla="*/ 46495 h 1937288"/>
              <a:gd name="connsiteX18" fmla="*/ 1064217 w 1064217"/>
              <a:gd name="connsiteY18" fmla="*/ 0 h 1937288"/>
              <a:gd name="connsiteX19" fmla="*/ 960895 w 1064217"/>
              <a:gd name="connsiteY19" fmla="*/ 82657 h 1937288"/>
              <a:gd name="connsiteX20" fmla="*/ 955729 w 1064217"/>
              <a:gd name="connsiteY20" fmla="*/ 113654 h 1937288"/>
              <a:gd name="connsiteX21" fmla="*/ 997058 w 1064217"/>
              <a:gd name="connsiteY21" fmla="*/ 325464 h 1937288"/>
              <a:gd name="connsiteX22" fmla="*/ 1002224 w 1064217"/>
              <a:gd name="connsiteY22" fmla="*/ 485613 h 1937288"/>
              <a:gd name="connsiteX23" fmla="*/ 981560 w 1064217"/>
              <a:gd name="connsiteY23" fmla="*/ 625098 h 1937288"/>
              <a:gd name="connsiteX24" fmla="*/ 1017722 w 1064217"/>
              <a:gd name="connsiteY24" fmla="*/ 759417 h 1937288"/>
              <a:gd name="connsiteX25" fmla="*/ 997058 w 1064217"/>
              <a:gd name="connsiteY25" fmla="*/ 774915 h 1937288"/>
              <a:gd name="connsiteX26" fmla="*/ 1007390 w 1064217"/>
              <a:gd name="connsiteY26" fmla="*/ 862739 h 1937288"/>
              <a:gd name="connsiteX27" fmla="*/ 1017722 w 1064217"/>
              <a:gd name="connsiteY27" fmla="*/ 929898 h 1937288"/>
              <a:gd name="connsiteX28" fmla="*/ 1012556 w 1064217"/>
              <a:gd name="connsiteY28" fmla="*/ 1002223 h 1937288"/>
              <a:gd name="connsiteX29" fmla="*/ 1028055 w 1064217"/>
              <a:gd name="connsiteY29" fmla="*/ 1121044 h 1937288"/>
              <a:gd name="connsiteX30" fmla="*/ 1048719 w 1064217"/>
              <a:gd name="connsiteY30" fmla="*/ 1198535 h 1937288"/>
              <a:gd name="connsiteX31" fmla="*/ 1038387 w 1064217"/>
              <a:gd name="connsiteY31" fmla="*/ 1363850 h 1937288"/>
              <a:gd name="connsiteX32" fmla="*/ 1028055 w 1064217"/>
              <a:gd name="connsiteY32" fmla="*/ 1513667 h 1937288"/>
              <a:gd name="connsiteX33" fmla="*/ 1012556 w 1064217"/>
              <a:gd name="connsiteY33" fmla="*/ 1627322 h 1937288"/>
              <a:gd name="connsiteX34" fmla="*/ 1002224 w 1064217"/>
              <a:gd name="connsiteY34" fmla="*/ 1673817 h 1937288"/>
              <a:gd name="connsiteX35" fmla="*/ 1022888 w 1064217"/>
              <a:gd name="connsiteY35" fmla="*/ 1761640 h 1937288"/>
              <a:gd name="connsiteX36" fmla="*/ 1012556 w 1064217"/>
              <a:gd name="connsiteY36" fmla="*/ 1818467 h 1937288"/>
              <a:gd name="connsiteX37" fmla="*/ 981560 w 1064217"/>
              <a:gd name="connsiteY37" fmla="*/ 1870128 h 1937288"/>
              <a:gd name="connsiteX38" fmla="*/ 914400 w 1064217"/>
              <a:gd name="connsiteY38" fmla="*/ 1911457 h 1937288"/>
              <a:gd name="connsiteX39" fmla="*/ 862739 w 1064217"/>
              <a:gd name="connsiteY39" fmla="*/ 1937288 h 1937288"/>
              <a:gd name="connsiteX40" fmla="*/ 811078 w 1064217"/>
              <a:gd name="connsiteY40" fmla="*/ 1937288 h 1937288"/>
              <a:gd name="connsiteX41" fmla="*/ 873072 w 1064217"/>
              <a:gd name="connsiteY41" fmla="*/ 1849464 h 1937288"/>
              <a:gd name="connsiteX42" fmla="*/ 0 w 1064217"/>
              <a:gd name="connsiteY42" fmla="*/ 1539498 h 1937288"/>
              <a:gd name="connsiteX0" fmla="*/ 0 w 1064217"/>
              <a:gd name="connsiteY0" fmla="*/ 1539498 h 1937288"/>
              <a:gd name="connsiteX1" fmla="*/ 92990 w 1064217"/>
              <a:gd name="connsiteY1" fmla="*/ 1482671 h 1937288"/>
              <a:gd name="connsiteX2" fmla="*/ 134319 w 1064217"/>
              <a:gd name="connsiteY2" fmla="*/ 1400013 h 1937288"/>
              <a:gd name="connsiteX3" fmla="*/ 191146 w 1064217"/>
              <a:gd name="connsiteY3" fmla="*/ 1338020 h 1937288"/>
              <a:gd name="connsiteX4" fmla="*/ 253139 w 1064217"/>
              <a:gd name="connsiteY4" fmla="*/ 1229532 h 1937288"/>
              <a:gd name="connsiteX5" fmla="*/ 315133 w 1064217"/>
              <a:gd name="connsiteY5" fmla="*/ 1126210 h 1937288"/>
              <a:gd name="connsiteX6" fmla="*/ 382292 w 1064217"/>
              <a:gd name="connsiteY6" fmla="*/ 1059050 h 1937288"/>
              <a:gd name="connsiteX7" fmla="*/ 459783 w 1064217"/>
              <a:gd name="connsiteY7" fmla="*/ 955728 h 1937288"/>
              <a:gd name="connsiteX8" fmla="*/ 521777 w 1064217"/>
              <a:gd name="connsiteY8" fmla="*/ 852406 h 1937288"/>
              <a:gd name="connsiteX9" fmla="*/ 568272 w 1064217"/>
              <a:gd name="connsiteY9" fmla="*/ 743918 h 1937288"/>
              <a:gd name="connsiteX10" fmla="*/ 568272 w 1064217"/>
              <a:gd name="connsiteY10" fmla="*/ 594101 h 1937288"/>
              <a:gd name="connsiteX11" fmla="*/ 557939 w 1064217"/>
              <a:gd name="connsiteY11" fmla="*/ 475281 h 1937288"/>
              <a:gd name="connsiteX12" fmla="*/ 547607 w 1064217"/>
              <a:gd name="connsiteY12" fmla="*/ 433952 h 1937288"/>
              <a:gd name="connsiteX13" fmla="*/ 578604 w 1064217"/>
              <a:gd name="connsiteY13" fmla="*/ 382291 h 1937288"/>
              <a:gd name="connsiteX14" fmla="*/ 557939 w 1064217"/>
              <a:gd name="connsiteY14" fmla="*/ 278969 h 1937288"/>
              <a:gd name="connsiteX15" fmla="*/ 568272 w 1064217"/>
              <a:gd name="connsiteY15" fmla="*/ 211810 h 1937288"/>
              <a:gd name="connsiteX16" fmla="*/ 588936 w 1064217"/>
              <a:gd name="connsiteY16" fmla="*/ 129152 h 1937288"/>
              <a:gd name="connsiteX17" fmla="*/ 594102 w 1064217"/>
              <a:gd name="connsiteY17" fmla="*/ 46495 h 1937288"/>
              <a:gd name="connsiteX18" fmla="*/ 1064217 w 1064217"/>
              <a:gd name="connsiteY18" fmla="*/ 0 h 1937288"/>
              <a:gd name="connsiteX19" fmla="*/ 960895 w 1064217"/>
              <a:gd name="connsiteY19" fmla="*/ 82657 h 1937288"/>
              <a:gd name="connsiteX20" fmla="*/ 955729 w 1064217"/>
              <a:gd name="connsiteY20" fmla="*/ 113654 h 1937288"/>
              <a:gd name="connsiteX21" fmla="*/ 997058 w 1064217"/>
              <a:gd name="connsiteY21" fmla="*/ 325464 h 1937288"/>
              <a:gd name="connsiteX22" fmla="*/ 1002224 w 1064217"/>
              <a:gd name="connsiteY22" fmla="*/ 485613 h 1937288"/>
              <a:gd name="connsiteX23" fmla="*/ 981560 w 1064217"/>
              <a:gd name="connsiteY23" fmla="*/ 625098 h 1937288"/>
              <a:gd name="connsiteX24" fmla="*/ 1017722 w 1064217"/>
              <a:gd name="connsiteY24" fmla="*/ 759417 h 1937288"/>
              <a:gd name="connsiteX25" fmla="*/ 997058 w 1064217"/>
              <a:gd name="connsiteY25" fmla="*/ 774915 h 1937288"/>
              <a:gd name="connsiteX26" fmla="*/ 1007390 w 1064217"/>
              <a:gd name="connsiteY26" fmla="*/ 862739 h 1937288"/>
              <a:gd name="connsiteX27" fmla="*/ 1017722 w 1064217"/>
              <a:gd name="connsiteY27" fmla="*/ 929898 h 1937288"/>
              <a:gd name="connsiteX28" fmla="*/ 1012556 w 1064217"/>
              <a:gd name="connsiteY28" fmla="*/ 1002223 h 1937288"/>
              <a:gd name="connsiteX29" fmla="*/ 1028055 w 1064217"/>
              <a:gd name="connsiteY29" fmla="*/ 1121044 h 1937288"/>
              <a:gd name="connsiteX30" fmla="*/ 1048719 w 1064217"/>
              <a:gd name="connsiteY30" fmla="*/ 1198535 h 1937288"/>
              <a:gd name="connsiteX31" fmla="*/ 1038387 w 1064217"/>
              <a:gd name="connsiteY31" fmla="*/ 1363850 h 1937288"/>
              <a:gd name="connsiteX32" fmla="*/ 1028055 w 1064217"/>
              <a:gd name="connsiteY32" fmla="*/ 1513667 h 1937288"/>
              <a:gd name="connsiteX33" fmla="*/ 1012556 w 1064217"/>
              <a:gd name="connsiteY33" fmla="*/ 1627322 h 1937288"/>
              <a:gd name="connsiteX34" fmla="*/ 1002224 w 1064217"/>
              <a:gd name="connsiteY34" fmla="*/ 1673817 h 1937288"/>
              <a:gd name="connsiteX35" fmla="*/ 1022888 w 1064217"/>
              <a:gd name="connsiteY35" fmla="*/ 1761640 h 1937288"/>
              <a:gd name="connsiteX36" fmla="*/ 1012556 w 1064217"/>
              <a:gd name="connsiteY36" fmla="*/ 1818467 h 1937288"/>
              <a:gd name="connsiteX37" fmla="*/ 981560 w 1064217"/>
              <a:gd name="connsiteY37" fmla="*/ 1870128 h 1937288"/>
              <a:gd name="connsiteX38" fmla="*/ 914400 w 1064217"/>
              <a:gd name="connsiteY38" fmla="*/ 1911457 h 1937288"/>
              <a:gd name="connsiteX39" fmla="*/ 862739 w 1064217"/>
              <a:gd name="connsiteY39" fmla="*/ 1937288 h 1937288"/>
              <a:gd name="connsiteX40" fmla="*/ 811078 w 1064217"/>
              <a:gd name="connsiteY40" fmla="*/ 1937288 h 1937288"/>
              <a:gd name="connsiteX41" fmla="*/ 926550 w 1064217"/>
              <a:gd name="connsiteY41" fmla="*/ 1746268 h 1937288"/>
              <a:gd name="connsiteX42" fmla="*/ 0 w 1064217"/>
              <a:gd name="connsiteY42" fmla="*/ 1539498 h 1937288"/>
              <a:gd name="connsiteX0" fmla="*/ 0 w 1073032"/>
              <a:gd name="connsiteY0" fmla="*/ 1589522 h 1937288"/>
              <a:gd name="connsiteX1" fmla="*/ 101805 w 1073032"/>
              <a:gd name="connsiteY1" fmla="*/ 1482671 h 1937288"/>
              <a:gd name="connsiteX2" fmla="*/ 143134 w 1073032"/>
              <a:gd name="connsiteY2" fmla="*/ 1400013 h 1937288"/>
              <a:gd name="connsiteX3" fmla="*/ 199961 w 1073032"/>
              <a:gd name="connsiteY3" fmla="*/ 1338020 h 1937288"/>
              <a:gd name="connsiteX4" fmla="*/ 261954 w 1073032"/>
              <a:gd name="connsiteY4" fmla="*/ 1229532 h 1937288"/>
              <a:gd name="connsiteX5" fmla="*/ 323948 w 1073032"/>
              <a:gd name="connsiteY5" fmla="*/ 1126210 h 1937288"/>
              <a:gd name="connsiteX6" fmla="*/ 391107 w 1073032"/>
              <a:gd name="connsiteY6" fmla="*/ 1059050 h 1937288"/>
              <a:gd name="connsiteX7" fmla="*/ 468598 w 1073032"/>
              <a:gd name="connsiteY7" fmla="*/ 955728 h 1937288"/>
              <a:gd name="connsiteX8" fmla="*/ 530592 w 1073032"/>
              <a:gd name="connsiteY8" fmla="*/ 852406 h 1937288"/>
              <a:gd name="connsiteX9" fmla="*/ 577087 w 1073032"/>
              <a:gd name="connsiteY9" fmla="*/ 743918 h 1937288"/>
              <a:gd name="connsiteX10" fmla="*/ 577087 w 1073032"/>
              <a:gd name="connsiteY10" fmla="*/ 594101 h 1937288"/>
              <a:gd name="connsiteX11" fmla="*/ 566754 w 1073032"/>
              <a:gd name="connsiteY11" fmla="*/ 475281 h 1937288"/>
              <a:gd name="connsiteX12" fmla="*/ 556422 w 1073032"/>
              <a:gd name="connsiteY12" fmla="*/ 433952 h 1937288"/>
              <a:gd name="connsiteX13" fmla="*/ 587419 w 1073032"/>
              <a:gd name="connsiteY13" fmla="*/ 382291 h 1937288"/>
              <a:gd name="connsiteX14" fmla="*/ 566754 w 1073032"/>
              <a:gd name="connsiteY14" fmla="*/ 278969 h 1937288"/>
              <a:gd name="connsiteX15" fmla="*/ 577087 w 1073032"/>
              <a:gd name="connsiteY15" fmla="*/ 211810 h 1937288"/>
              <a:gd name="connsiteX16" fmla="*/ 597751 w 1073032"/>
              <a:gd name="connsiteY16" fmla="*/ 129152 h 1937288"/>
              <a:gd name="connsiteX17" fmla="*/ 602917 w 1073032"/>
              <a:gd name="connsiteY17" fmla="*/ 46495 h 1937288"/>
              <a:gd name="connsiteX18" fmla="*/ 1073032 w 1073032"/>
              <a:gd name="connsiteY18" fmla="*/ 0 h 1937288"/>
              <a:gd name="connsiteX19" fmla="*/ 969710 w 1073032"/>
              <a:gd name="connsiteY19" fmla="*/ 82657 h 1937288"/>
              <a:gd name="connsiteX20" fmla="*/ 964544 w 1073032"/>
              <a:gd name="connsiteY20" fmla="*/ 113654 h 1937288"/>
              <a:gd name="connsiteX21" fmla="*/ 1005873 w 1073032"/>
              <a:gd name="connsiteY21" fmla="*/ 325464 h 1937288"/>
              <a:gd name="connsiteX22" fmla="*/ 1011039 w 1073032"/>
              <a:gd name="connsiteY22" fmla="*/ 485613 h 1937288"/>
              <a:gd name="connsiteX23" fmla="*/ 990375 w 1073032"/>
              <a:gd name="connsiteY23" fmla="*/ 625098 h 1937288"/>
              <a:gd name="connsiteX24" fmla="*/ 1026537 w 1073032"/>
              <a:gd name="connsiteY24" fmla="*/ 759417 h 1937288"/>
              <a:gd name="connsiteX25" fmla="*/ 1005873 w 1073032"/>
              <a:gd name="connsiteY25" fmla="*/ 774915 h 1937288"/>
              <a:gd name="connsiteX26" fmla="*/ 1016205 w 1073032"/>
              <a:gd name="connsiteY26" fmla="*/ 862739 h 1937288"/>
              <a:gd name="connsiteX27" fmla="*/ 1026537 w 1073032"/>
              <a:gd name="connsiteY27" fmla="*/ 929898 h 1937288"/>
              <a:gd name="connsiteX28" fmla="*/ 1021371 w 1073032"/>
              <a:gd name="connsiteY28" fmla="*/ 1002223 h 1937288"/>
              <a:gd name="connsiteX29" fmla="*/ 1036870 w 1073032"/>
              <a:gd name="connsiteY29" fmla="*/ 1121044 h 1937288"/>
              <a:gd name="connsiteX30" fmla="*/ 1057534 w 1073032"/>
              <a:gd name="connsiteY30" fmla="*/ 1198535 h 1937288"/>
              <a:gd name="connsiteX31" fmla="*/ 1047202 w 1073032"/>
              <a:gd name="connsiteY31" fmla="*/ 1363850 h 1937288"/>
              <a:gd name="connsiteX32" fmla="*/ 1036870 w 1073032"/>
              <a:gd name="connsiteY32" fmla="*/ 1513667 h 1937288"/>
              <a:gd name="connsiteX33" fmla="*/ 1021371 w 1073032"/>
              <a:gd name="connsiteY33" fmla="*/ 1627322 h 1937288"/>
              <a:gd name="connsiteX34" fmla="*/ 1011039 w 1073032"/>
              <a:gd name="connsiteY34" fmla="*/ 1673817 h 1937288"/>
              <a:gd name="connsiteX35" fmla="*/ 1031703 w 1073032"/>
              <a:gd name="connsiteY35" fmla="*/ 1761640 h 1937288"/>
              <a:gd name="connsiteX36" fmla="*/ 1021371 w 1073032"/>
              <a:gd name="connsiteY36" fmla="*/ 1818467 h 1937288"/>
              <a:gd name="connsiteX37" fmla="*/ 990375 w 1073032"/>
              <a:gd name="connsiteY37" fmla="*/ 1870128 h 1937288"/>
              <a:gd name="connsiteX38" fmla="*/ 923215 w 1073032"/>
              <a:gd name="connsiteY38" fmla="*/ 1911457 h 1937288"/>
              <a:gd name="connsiteX39" fmla="*/ 871554 w 1073032"/>
              <a:gd name="connsiteY39" fmla="*/ 1937288 h 1937288"/>
              <a:gd name="connsiteX40" fmla="*/ 819893 w 1073032"/>
              <a:gd name="connsiteY40" fmla="*/ 1937288 h 1937288"/>
              <a:gd name="connsiteX41" fmla="*/ 935365 w 1073032"/>
              <a:gd name="connsiteY41" fmla="*/ 1746268 h 1937288"/>
              <a:gd name="connsiteX42" fmla="*/ 0 w 1073032"/>
              <a:gd name="connsiteY42" fmla="*/ 1589522 h 1937288"/>
              <a:gd name="connsiteX0" fmla="*/ 0 w 1093654"/>
              <a:gd name="connsiteY0" fmla="*/ 1589522 h 1937288"/>
              <a:gd name="connsiteX1" fmla="*/ 101805 w 1093654"/>
              <a:gd name="connsiteY1" fmla="*/ 1482671 h 1937288"/>
              <a:gd name="connsiteX2" fmla="*/ 143134 w 1093654"/>
              <a:gd name="connsiteY2" fmla="*/ 1400013 h 1937288"/>
              <a:gd name="connsiteX3" fmla="*/ 199961 w 1093654"/>
              <a:gd name="connsiteY3" fmla="*/ 1338020 h 1937288"/>
              <a:gd name="connsiteX4" fmla="*/ 261954 w 1093654"/>
              <a:gd name="connsiteY4" fmla="*/ 1229532 h 1937288"/>
              <a:gd name="connsiteX5" fmla="*/ 323948 w 1093654"/>
              <a:gd name="connsiteY5" fmla="*/ 1126210 h 1937288"/>
              <a:gd name="connsiteX6" fmla="*/ 391107 w 1093654"/>
              <a:gd name="connsiteY6" fmla="*/ 1059050 h 1937288"/>
              <a:gd name="connsiteX7" fmla="*/ 468598 w 1093654"/>
              <a:gd name="connsiteY7" fmla="*/ 955728 h 1937288"/>
              <a:gd name="connsiteX8" fmla="*/ 530592 w 1093654"/>
              <a:gd name="connsiteY8" fmla="*/ 852406 h 1937288"/>
              <a:gd name="connsiteX9" fmla="*/ 577087 w 1093654"/>
              <a:gd name="connsiteY9" fmla="*/ 743918 h 1937288"/>
              <a:gd name="connsiteX10" fmla="*/ 577087 w 1093654"/>
              <a:gd name="connsiteY10" fmla="*/ 594101 h 1937288"/>
              <a:gd name="connsiteX11" fmla="*/ 566754 w 1093654"/>
              <a:gd name="connsiteY11" fmla="*/ 475281 h 1937288"/>
              <a:gd name="connsiteX12" fmla="*/ 556422 w 1093654"/>
              <a:gd name="connsiteY12" fmla="*/ 433952 h 1937288"/>
              <a:gd name="connsiteX13" fmla="*/ 587419 w 1093654"/>
              <a:gd name="connsiteY13" fmla="*/ 382291 h 1937288"/>
              <a:gd name="connsiteX14" fmla="*/ 566754 w 1093654"/>
              <a:gd name="connsiteY14" fmla="*/ 278969 h 1937288"/>
              <a:gd name="connsiteX15" fmla="*/ 577087 w 1093654"/>
              <a:gd name="connsiteY15" fmla="*/ 211810 h 1937288"/>
              <a:gd name="connsiteX16" fmla="*/ 597751 w 1093654"/>
              <a:gd name="connsiteY16" fmla="*/ 129152 h 1937288"/>
              <a:gd name="connsiteX17" fmla="*/ 602917 w 1093654"/>
              <a:gd name="connsiteY17" fmla="*/ 46495 h 1937288"/>
              <a:gd name="connsiteX18" fmla="*/ 1073032 w 1093654"/>
              <a:gd name="connsiteY18" fmla="*/ 0 h 1937288"/>
              <a:gd name="connsiteX19" fmla="*/ 969710 w 1093654"/>
              <a:gd name="connsiteY19" fmla="*/ 82657 h 1937288"/>
              <a:gd name="connsiteX20" fmla="*/ 964544 w 1093654"/>
              <a:gd name="connsiteY20" fmla="*/ 113654 h 1937288"/>
              <a:gd name="connsiteX21" fmla="*/ 1005873 w 1093654"/>
              <a:gd name="connsiteY21" fmla="*/ 325464 h 1937288"/>
              <a:gd name="connsiteX22" fmla="*/ 1011039 w 1093654"/>
              <a:gd name="connsiteY22" fmla="*/ 485613 h 1937288"/>
              <a:gd name="connsiteX23" fmla="*/ 990375 w 1093654"/>
              <a:gd name="connsiteY23" fmla="*/ 625098 h 1937288"/>
              <a:gd name="connsiteX24" fmla="*/ 1026537 w 1093654"/>
              <a:gd name="connsiteY24" fmla="*/ 759417 h 1937288"/>
              <a:gd name="connsiteX25" fmla="*/ 1005873 w 1093654"/>
              <a:gd name="connsiteY25" fmla="*/ 774915 h 1937288"/>
              <a:gd name="connsiteX26" fmla="*/ 1016205 w 1093654"/>
              <a:gd name="connsiteY26" fmla="*/ 862739 h 1937288"/>
              <a:gd name="connsiteX27" fmla="*/ 1026537 w 1093654"/>
              <a:gd name="connsiteY27" fmla="*/ 929898 h 1937288"/>
              <a:gd name="connsiteX28" fmla="*/ 1021371 w 1093654"/>
              <a:gd name="connsiteY28" fmla="*/ 1002223 h 1937288"/>
              <a:gd name="connsiteX29" fmla="*/ 1036870 w 1093654"/>
              <a:gd name="connsiteY29" fmla="*/ 1121044 h 1937288"/>
              <a:gd name="connsiteX30" fmla="*/ 1057534 w 1093654"/>
              <a:gd name="connsiteY30" fmla="*/ 1198535 h 1937288"/>
              <a:gd name="connsiteX31" fmla="*/ 1093654 w 1093654"/>
              <a:gd name="connsiteY31" fmla="*/ 1338665 h 1937288"/>
              <a:gd name="connsiteX32" fmla="*/ 1036870 w 1093654"/>
              <a:gd name="connsiteY32" fmla="*/ 1513667 h 1937288"/>
              <a:gd name="connsiteX33" fmla="*/ 1021371 w 1093654"/>
              <a:gd name="connsiteY33" fmla="*/ 1627322 h 1937288"/>
              <a:gd name="connsiteX34" fmla="*/ 1011039 w 1093654"/>
              <a:gd name="connsiteY34" fmla="*/ 1673817 h 1937288"/>
              <a:gd name="connsiteX35" fmla="*/ 1031703 w 1093654"/>
              <a:gd name="connsiteY35" fmla="*/ 1761640 h 1937288"/>
              <a:gd name="connsiteX36" fmla="*/ 1021371 w 1093654"/>
              <a:gd name="connsiteY36" fmla="*/ 1818467 h 1937288"/>
              <a:gd name="connsiteX37" fmla="*/ 990375 w 1093654"/>
              <a:gd name="connsiteY37" fmla="*/ 1870128 h 1937288"/>
              <a:gd name="connsiteX38" fmla="*/ 923215 w 1093654"/>
              <a:gd name="connsiteY38" fmla="*/ 1911457 h 1937288"/>
              <a:gd name="connsiteX39" fmla="*/ 871554 w 1093654"/>
              <a:gd name="connsiteY39" fmla="*/ 1937288 h 1937288"/>
              <a:gd name="connsiteX40" fmla="*/ 819893 w 1093654"/>
              <a:gd name="connsiteY40" fmla="*/ 1937288 h 1937288"/>
              <a:gd name="connsiteX41" fmla="*/ 935365 w 1093654"/>
              <a:gd name="connsiteY41" fmla="*/ 1746268 h 1937288"/>
              <a:gd name="connsiteX42" fmla="*/ 0 w 1093654"/>
              <a:gd name="connsiteY42" fmla="*/ 1589522 h 1937288"/>
              <a:gd name="connsiteX0" fmla="*/ 0 w 1148895"/>
              <a:gd name="connsiteY0" fmla="*/ 1589522 h 1937288"/>
              <a:gd name="connsiteX1" fmla="*/ 101805 w 1148895"/>
              <a:gd name="connsiteY1" fmla="*/ 1482671 h 1937288"/>
              <a:gd name="connsiteX2" fmla="*/ 143134 w 1148895"/>
              <a:gd name="connsiteY2" fmla="*/ 1400013 h 1937288"/>
              <a:gd name="connsiteX3" fmla="*/ 199961 w 1148895"/>
              <a:gd name="connsiteY3" fmla="*/ 1338020 h 1937288"/>
              <a:gd name="connsiteX4" fmla="*/ 261954 w 1148895"/>
              <a:gd name="connsiteY4" fmla="*/ 1229532 h 1937288"/>
              <a:gd name="connsiteX5" fmla="*/ 323948 w 1148895"/>
              <a:gd name="connsiteY5" fmla="*/ 1126210 h 1937288"/>
              <a:gd name="connsiteX6" fmla="*/ 391107 w 1148895"/>
              <a:gd name="connsiteY6" fmla="*/ 1059050 h 1937288"/>
              <a:gd name="connsiteX7" fmla="*/ 468598 w 1148895"/>
              <a:gd name="connsiteY7" fmla="*/ 955728 h 1937288"/>
              <a:gd name="connsiteX8" fmla="*/ 530592 w 1148895"/>
              <a:gd name="connsiteY8" fmla="*/ 852406 h 1937288"/>
              <a:gd name="connsiteX9" fmla="*/ 577087 w 1148895"/>
              <a:gd name="connsiteY9" fmla="*/ 743918 h 1937288"/>
              <a:gd name="connsiteX10" fmla="*/ 577087 w 1148895"/>
              <a:gd name="connsiteY10" fmla="*/ 594101 h 1937288"/>
              <a:gd name="connsiteX11" fmla="*/ 566754 w 1148895"/>
              <a:gd name="connsiteY11" fmla="*/ 475281 h 1937288"/>
              <a:gd name="connsiteX12" fmla="*/ 556422 w 1148895"/>
              <a:gd name="connsiteY12" fmla="*/ 433952 h 1937288"/>
              <a:gd name="connsiteX13" fmla="*/ 587419 w 1148895"/>
              <a:gd name="connsiteY13" fmla="*/ 382291 h 1937288"/>
              <a:gd name="connsiteX14" fmla="*/ 566754 w 1148895"/>
              <a:gd name="connsiteY14" fmla="*/ 278969 h 1937288"/>
              <a:gd name="connsiteX15" fmla="*/ 577087 w 1148895"/>
              <a:gd name="connsiteY15" fmla="*/ 211810 h 1937288"/>
              <a:gd name="connsiteX16" fmla="*/ 597751 w 1148895"/>
              <a:gd name="connsiteY16" fmla="*/ 129152 h 1937288"/>
              <a:gd name="connsiteX17" fmla="*/ 602917 w 1148895"/>
              <a:gd name="connsiteY17" fmla="*/ 46495 h 1937288"/>
              <a:gd name="connsiteX18" fmla="*/ 1073032 w 1148895"/>
              <a:gd name="connsiteY18" fmla="*/ 0 h 1937288"/>
              <a:gd name="connsiteX19" fmla="*/ 969710 w 1148895"/>
              <a:gd name="connsiteY19" fmla="*/ 82657 h 1937288"/>
              <a:gd name="connsiteX20" fmla="*/ 964544 w 1148895"/>
              <a:gd name="connsiteY20" fmla="*/ 113654 h 1937288"/>
              <a:gd name="connsiteX21" fmla="*/ 1005873 w 1148895"/>
              <a:gd name="connsiteY21" fmla="*/ 325464 h 1937288"/>
              <a:gd name="connsiteX22" fmla="*/ 1011039 w 1148895"/>
              <a:gd name="connsiteY22" fmla="*/ 485613 h 1937288"/>
              <a:gd name="connsiteX23" fmla="*/ 990375 w 1148895"/>
              <a:gd name="connsiteY23" fmla="*/ 625098 h 1937288"/>
              <a:gd name="connsiteX24" fmla="*/ 1026537 w 1148895"/>
              <a:gd name="connsiteY24" fmla="*/ 759417 h 1937288"/>
              <a:gd name="connsiteX25" fmla="*/ 1005873 w 1148895"/>
              <a:gd name="connsiteY25" fmla="*/ 774915 h 1937288"/>
              <a:gd name="connsiteX26" fmla="*/ 1016205 w 1148895"/>
              <a:gd name="connsiteY26" fmla="*/ 862739 h 1937288"/>
              <a:gd name="connsiteX27" fmla="*/ 1026537 w 1148895"/>
              <a:gd name="connsiteY27" fmla="*/ 929898 h 1937288"/>
              <a:gd name="connsiteX28" fmla="*/ 1021371 w 1148895"/>
              <a:gd name="connsiteY28" fmla="*/ 1002223 h 1937288"/>
              <a:gd name="connsiteX29" fmla="*/ 1148894 w 1148895"/>
              <a:gd name="connsiteY29" fmla="*/ 1040854 h 1937288"/>
              <a:gd name="connsiteX30" fmla="*/ 1057534 w 1148895"/>
              <a:gd name="connsiteY30" fmla="*/ 1198535 h 1937288"/>
              <a:gd name="connsiteX31" fmla="*/ 1093654 w 1148895"/>
              <a:gd name="connsiteY31" fmla="*/ 1338665 h 1937288"/>
              <a:gd name="connsiteX32" fmla="*/ 1036870 w 1148895"/>
              <a:gd name="connsiteY32" fmla="*/ 1513667 h 1937288"/>
              <a:gd name="connsiteX33" fmla="*/ 1021371 w 1148895"/>
              <a:gd name="connsiteY33" fmla="*/ 1627322 h 1937288"/>
              <a:gd name="connsiteX34" fmla="*/ 1011039 w 1148895"/>
              <a:gd name="connsiteY34" fmla="*/ 1673817 h 1937288"/>
              <a:gd name="connsiteX35" fmla="*/ 1031703 w 1148895"/>
              <a:gd name="connsiteY35" fmla="*/ 1761640 h 1937288"/>
              <a:gd name="connsiteX36" fmla="*/ 1021371 w 1148895"/>
              <a:gd name="connsiteY36" fmla="*/ 1818467 h 1937288"/>
              <a:gd name="connsiteX37" fmla="*/ 990375 w 1148895"/>
              <a:gd name="connsiteY37" fmla="*/ 1870128 h 1937288"/>
              <a:gd name="connsiteX38" fmla="*/ 923215 w 1148895"/>
              <a:gd name="connsiteY38" fmla="*/ 1911457 h 1937288"/>
              <a:gd name="connsiteX39" fmla="*/ 871554 w 1148895"/>
              <a:gd name="connsiteY39" fmla="*/ 1937288 h 1937288"/>
              <a:gd name="connsiteX40" fmla="*/ 819893 w 1148895"/>
              <a:gd name="connsiteY40" fmla="*/ 1937288 h 1937288"/>
              <a:gd name="connsiteX41" fmla="*/ 935365 w 1148895"/>
              <a:gd name="connsiteY41" fmla="*/ 1746268 h 1937288"/>
              <a:gd name="connsiteX42" fmla="*/ 0 w 1148895"/>
              <a:gd name="connsiteY42" fmla="*/ 1589522 h 1937288"/>
              <a:gd name="connsiteX0" fmla="*/ 0 w 1148894"/>
              <a:gd name="connsiteY0" fmla="*/ 1589522 h 1937288"/>
              <a:gd name="connsiteX1" fmla="*/ 101805 w 1148894"/>
              <a:gd name="connsiteY1" fmla="*/ 1482671 h 1937288"/>
              <a:gd name="connsiteX2" fmla="*/ 143134 w 1148894"/>
              <a:gd name="connsiteY2" fmla="*/ 1400013 h 1937288"/>
              <a:gd name="connsiteX3" fmla="*/ 199961 w 1148894"/>
              <a:gd name="connsiteY3" fmla="*/ 1338020 h 1937288"/>
              <a:gd name="connsiteX4" fmla="*/ 261954 w 1148894"/>
              <a:gd name="connsiteY4" fmla="*/ 1229532 h 1937288"/>
              <a:gd name="connsiteX5" fmla="*/ 323948 w 1148894"/>
              <a:gd name="connsiteY5" fmla="*/ 1126210 h 1937288"/>
              <a:gd name="connsiteX6" fmla="*/ 391107 w 1148894"/>
              <a:gd name="connsiteY6" fmla="*/ 1059050 h 1937288"/>
              <a:gd name="connsiteX7" fmla="*/ 468598 w 1148894"/>
              <a:gd name="connsiteY7" fmla="*/ 955728 h 1937288"/>
              <a:gd name="connsiteX8" fmla="*/ 530592 w 1148894"/>
              <a:gd name="connsiteY8" fmla="*/ 852406 h 1937288"/>
              <a:gd name="connsiteX9" fmla="*/ 577087 w 1148894"/>
              <a:gd name="connsiteY9" fmla="*/ 743918 h 1937288"/>
              <a:gd name="connsiteX10" fmla="*/ 577087 w 1148894"/>
              <a:gd name="connsiteY10" fmla="*/ 594101 h 1937288"/>
              <a:gd name="connsiteX11" fmla="*/ 566754 w 1148894"/>
              <a:gd name="connsiteY11" fmla="*/ 475281 h 1937288"/>
              <a:gd name="connsiteX12" fmla="*/ 556422 w 1148894"/>
              <a:gd name="connsiteY12" fmla="*/ 433952 h 1937288"/>
              <a:gd name="connsiteX13" fmla="*/ 587419 w 1148894"/>
              <a:gd name="connsiteY13" fmla="*/ 382291 h 1937288"/>
              <a:gd name="connsiteX14" fmla="*/ 566754 w 1148894"/>
              <a:gd name="connsiteY14" fmla="*/ 278969 h 1937288"/>
              <a:gd name="connsiteX15" fmla="*/ 577087 w 1148894"/>
              <a:gd name="connsiteY15" fmla="*/ 211810 h 1937288"/>
              <a:gd name="connsiteX16" fmla="*/ 597751 w 1148894"/>
              <a:gd name="connsiteY16" fmla="*/ 129152 h 1937288"/>
              <a:gd name="connsiteX17" fmla="*/ 602917 w 1148894"/>
              <a:gd name="connsiteY17" fmla="*/ 46495 h 1937288"/>
              <a:gd name="connsiteX18" fmla="*/ 1073032 w 1148894"/>
              <a:gd name="connsiteY18" fmla="*/ 0 h 1937288"/>
              <a:gd name="connsiteX19" fmla="*/ 969710 w 1148894"/>
              <a:gd name="connsiteY19" fmla="*/ 82657 h 1937288"/>
              <a:gd name="connsiteX20" fmla="*/ 964544 w 1148894"/>
              <a:gd name="connsiteY20" fmla="*/ 113654 h 1937288"/>
              <a:gd name="connsiteX21" fmla="*/ 1005873 w 1148894"/>
              <a:gd name="connsiteY21" fmla="*/ 325464 h 1937288"/>
              <a:gd name="connsiteX22" fmla="*/ 1011039 w 1148894"/>
              <a:gd name="connsiteY22" fmla="*/ 485613 h 1937288"/>
              <a:gd name="connsiteX23" fmla="*/ 990375 w 1148894"/>
              <a:gd name="connsiteY23" fmla="*/ 625098 h 1937288"/>
              <a:gd name="connsiteX24" fmla="*/ 1026537 w 1148894"/>
              <a:gd name="connsiteY24" fmla="*/ 759417 h 1937288"/>
              <a:gd name="connsiteX25" fmla="*/ 1005873 w 1148894"/>
              <a:gd name="connsiteY25" fmla="*/ 774915 h 1937288"/>
              <a:gd name="connsiteX26" fmla="*/ 1016205 w 1148894"/>
              <a:gd name="connsiteY26" fmla="*/ 862739 h 1937288"/>
              <a:gd name="connsiteX27" fmla="*/ 1026537 w 1148894"/>
              <a:gd name="connsiteY27" fmla="*/ 929898 h 1937288"/>
              <a:gd name="connsiteX28" fmla="*/ 1021371 w 1148894"/>
              <a:gd name="connsiteY28" fmla="*/ 1002223 h 1937288"/>
              <a:gd name="connsiteX29" fmla="*/ 1148894 w 1148894"/>
              <a:gd name="connsiteY29" fmla="*/ 1040854 h 1937288"/>
              <a:gd name="connsiteX30" fmla="*/ 1117726 w 1148894"/>
              <a:gd name="connsiteY30" fmla="*/ 1200289 h 1937288"/>
              <a:gd name="connsiteX31" fmla="*/ 1093654 w 1148894"/>
              <a:gd name="connsiteY31" fmla="*/ 1338665 h 1937288"/>
              <a:gd name="connsiteX32" fmla="*/ 1036870 w 1148894"/>
              <a:gd name="connsiteY32" fmla="*/ 1513667 h 1937288"/>
              <a:gd name="connsiteX33" fmla="*/ 1021371 w 1148894"/>
              <a:gd name="connsiteY33" fmla="*/ 1627322 h 1937288"/>
              <a:gd name="connsiteX34" fmla="*/ 1011039 w 1148894"/>
              <a:gd name="connsiteY34" fmla="*/ 1673817 h 1937288"/>
              <a:gd name="connsiteX35" fmla="*/ 1031703 w 1148894"/>
              <a:gd name="connsiteY35" fmla="*/ 1761640 h 1937288"/>
              <a:gd name="connsiteX36" fmla="*/ 1021371 w 1148894"/>
              <a:gd name="connsiteY36" fmla="*/ 1818467 h 1937288"/>
              <a:gd name="connsiteX37" fmla="*/ 990375 w 1148894"/>
              <a:gd name="connsiteY37" fmla="*/ 1870128 h 1937288"/>
              <a:gd name="connsiteX38" fmla="*/ 923215 w 1148894"/>
              <a:gd name="connsiteY38" fmla="*/ 1911457 h 1937288"/>
              <a:gd name="connsiteX39" fmla="*/ 871554 w 1148894"/>
              <a:gd name="connsiteY39" fmla="*/ 1937288 h 1937288"/>
              <a:gd name="connsiteX40" fmla="*/ 819893 w 1148894"/>
              <a:gd name="connsiteY40" fmla="*/ 1937288 h 1937288"/>
              <a:gd name="connsiteX41" fmla="*/ 935365 w 1148894"/>
              <a:gd name="connsiteY41" fmla="*/ 1746268 h 1937288"/>
              <a:gd name="connsiteX42" fmla="*/ 0 w 1148894"/>
              <a:gd name="connsiteY42" fmla="*/ 1589522 h 1937288"/>
              <a:gd name="connsiteX0" fmla="*/ 0 w 1149156"/>
              <a:gd name="connsiteY0" fmla="*/ 1589522 h 1937288"/>
              <a:gd name="connsiteX1" fmla="*/ 101805 w 1149156"/>
              <a:gd name="connsiteY1" fmla="*/ 1482671 h 1937288"/>
              <a:gd name="connsiteX2" fmla="*/ 143134 w 1149156"/>
              <a:gd name="connsiteY2" fmla="*/ 1400013 h 1937288"/>
              <a:gd name="connsiteX3" fmla="*/ 199961 w 1149156"/>
              <a:gd name="connsiteY3" fmla="*/ 1338020 h 1937288"/>
              <a:gd name="connsiteX4" fmla="*/ 261954 w 1149156"/>
              <a:gd name="connsiteY4" fmla="*/ 1229532 h 1937288"/>
              <a:gd name="connsiteX5" fmla="*/ 323948 w 1149156"/>
              <a:gd name="connsiteY5" fmla="*/ 1126210 h 1937288"/>
              <a:gd name="connsiteX6" fmla="*/ 391107 w 1149156"/>
              <a:gd name="connsiteY6" fmla="*/ 1059050 h 1937288"/>
              <a:gd name="connsiteX7" fmla="*/ 468598 w 1149156"/>
              <a:gd name="connsiteY7" fmla="*/ 955728 h 1937288"/>
              <a:gd name="connsiteX8" fmla="*/ 530592 w 1149156"/>
              <a:gd name="connsiteY8" fmla="*/ 852406 h 1937288"/>
              <a:gd name="connsiteX9" fmla="*/ 577087 w 1149156"/>
              <a:gd name="connsiteY9" fmla="*/ 743918 h 1937288"/>
              <a:gd name="connsiteX10" fmla="*/ 577087 w 1149156"/>
              <a:gd name="connsiteY10" fmla="*/ 594101 h 1937288"/>
              <a:gd name="connsiteX11" fmla="*/ 566754 w 1149156"/>
              <a:gd name="connsiteY11" fmla="*/ 475281 h 1937288"/>
              <a:gd name="connsiteX12" fmla="*/ 556422 w 1149156"/>
              <a:gd name="connsiteY12" fmla="*/ 433952 h 1937288"/>
              <a:gd name="connsiteX13" fmla="*/ 587419 w 1149156"/>
              <a:gd name="connsiteY13" fmla="*/ 382291 h 1937288"/>
              <a:gd name="connsiteX14" fmla="*/ 566754 w 1149156"/>
              <a:gd name="connsiteY14" fmla="*/ 278969 h 1937288"/>
              <a:gd name="connsiteX15" fmla="*/ 577087 w 1149156"/>
              <a:gd name="connsiteY15" fmla="*/ 211810 h 1937288"/>
              <a:gd name="connsiteX16" fmla="*/ 597751 w 1149156"/>
              <a:gd name="connsiteY16" fmla="*/ 129152 h 1937288"/>
              <a:gd name="connsiteX17" fmla="*/ 602917 w 1149156"/>
              <a:gd name="connsiteY17" fmla="*/ 46495 h 1937288"/>
              <a:gd name="connsiteX18" fmla="*/ 1073032 w 1149156"/>
              <a:gd name="connsiteY18" fmla="*/ 0 h 1937288"/>
              <a:gd name="connsiteX19" fmla="*/ 969710 w 1149156"/>
              <a:gd name="connsiteY19" fmla="*/ 82657 h 1937288"/>
              <a:gd name="connsiteX20" fmla="*/ 964544 w 1149156"/>
              <a:gd name="connsiteY20" fmla="*/ 113654 h 1937288"/>
              <a:gd name="connsiteX21" fmla="*/ 1005873 w 1149156"/>
              <a:gd name="connsiteY21" fmla="*/ 325464 h 1937288"/>
              <a:gd name="connsiteX22" fmla="*/ 1011039 w 1149156"/>
              <a:gd name="connsiteY22" fmla="*/ 485613 h 1937288"/>
              <a:gd name="connsiteX23" fmla="*/ 990375 w 1149156"/>
              <a:gd name="connsiteY23" fmla="*/ 625098 h 1937288"/>
              <a:gd name="connsiteX24" fmla="*/ 1026537 w 1149156"/>
              <a:gd name="connsiteY24" fmla="*/ 759417 h 1937288"/>
              <a:gd name="connsiteX25" fmla="*/ 1005873 w 1149156"/>
              <a:gd name="connsiteY25" fmla="*/ 774915 h 1937288"/>
              <a:gd name="connsiteX26" fmla="*/ 1016205 w 1149156"/>
              <a:gd name="connsiteY26" fmla="*/ 862739 h 1937288"/>
              <a:gd name="connsiteX27" fmla="*/ 1026537 w 1149156"/>
              <a:gd name="connsiteY27" fmla="*/ 929898 h 1937288"/>
              <a:gd name="connsiteX28" fmla="*/ 1149156 w 1149156"/>
              <a:gd name="connsiteY28" fmla="*/ 839740 h 1937288"/>
              <a:gd name="connsiteX29" fmla="*/ 1148894 w 1149156"/>
              <a:gd name="connsiteY29" fmla="*/ 1040854 h 1937288"/>
              <a:gd name="connsiteX30" fmla="*/ 1117726 w 1149156"/>
              <a:gd name="connsiteY30" fmla="*/ 1200289 h 1937288"/>
              <a:gd name="connsiteX31" fmla="*/ 1093654 w 1149156"/>
              <a:gd name="connsiteY31" fmla="*/ 1338665 h 1937288"/>
              <a:gd name="connsiteX32" fmla="*/ 1036870 w 1149156"/>
              <a:gd name="connsiteY32" fmla="*/ 1513667 h 1937288"/>
              <a:gd name="connsiteX33" fmla="*/ 1021371 w 1149156"/>
              <a:gd name="connsiteY33" fmla="*/ 1627322 h 1937288"/>
              <a:gd name="connsiteX34" fmla="*/ 1011039 w 1149156"/>
              <a:gd name="connsiteY34" fmla="*/ 1673817 h 1937288"/>
              <a:gd name="connsiteX35" fmla="*/ 1031703 w 1149156"/>
              <a:gd name="connsiteY35" fmla="*/ 1761640 h 1937288"/>
              <a:gd name="connsiteX36" fmla="*/ 1021371 w 1149156"/>
              <a:gd name="connsiteY36" fmla="*/ 1818467 h 1937288"/>
              <a:gd name="connsiteX37" fmla="*/ 990375 w 1149156"/>
              <a:gd name="connsiteY37" fmla="*/ 1870128 h 1937288"/>
              <a:gd name="connsiteX38" fmla="*/ 923215 w 1149156"/>
              <a:gd name="connsiteY38" fmla="*/ 1911457 h 1937288"/>
              <a:gd name="connsiteX39" fmla="*/ 871554 w 1149156"/>
              <a:gd name="connsiteY39" fmla="*/ 1937288 h 1937288"/>
              <a:gd name="connsiteX40" fmla="*/ 819893 w 1149156"/>
              <a:gd name="connsiteY40" fmla="*/ 1937288 h 1937288"/>
              <a:gd name="connsiteX41" fmla="*/ 935365 w 1149156"/>
              <a:gd name="connsiteY41" fmla="*/ 1746268 h 1937288"/>
              <a:gd name="connsiteX42" fmla="*/ 0 w 1149156"/>
              <a:gd name="connsiteY42" fmla="*/ 1589522 h 1937288"/>
              <a:gd name="connsiteX0" fmla="*/ 0 w 1157618"/>
              <a:gd name="connsiteY0" fmla="*/ 1589522 h 1937288"/>
              <a:gd name="connsiteX1" fmla="*/ 101805 w 1157618"/>
              <a:gd name="connsiteY1" fmla="*/ 1482671 h 1937288"/>
              <a:gd name="connsiteX2" fmla="*/ 143134 w 1157618"/>
              <a:gd name="connsiteY2" fmla="*/ 1400013 h 1937288"/>
              <a:gd name="connsiteX3" fmla="*/ 199961 w 1157618"/>
              <a:gd name="connsiteY3" fmla="*/ 1338020 h 1937288"/>
              <a:gd name="connsiteX4" fmla="*/ 261954 w 1157618"/>
              <a:gd name="connsiteY4" fmla="*/ 1229532 h 1937288"/>
              <a:gd name="connsiteX5" fmla="*/ 323948 w 1157618"/>
              <a:gd name="connsiteY5" fmla="*/ 1126210 h 1937288"/>
              <a:gd name="connsiteX6" fmla="*/ 391107 w 1157618"/>
              <a:gd name="connsiteY6" fmla="*/ 1059050 h 1937288"/>
              <a:gd name="connsiteX7" fmla="*/ 468598 w 1157618"/>
              <a:gd name="connsiteY7" fmla="*/ 955728 h 1937288"/>
              <a:gd name="connsiteX8" fmla="*/ 530592 w 1157618"/>
              <a:gd name="connsiteY8" fmla="*/ 852406 h 1937288"/>
              <a:gd name="connsiteX9" fmla="*/ 577087 w 1157618"/>
              <a:gd name="connsiteY9" fmla="*/ 743918 h 1937288"/>
              <a:gd name="connsiteX10" fmla="*/ 577087 w 1157618"/>
              <a:gd name="connsiteY10" fmla="*/ 594101 h 1937288"/>
              <a:gd name="connsiteX11" fmla="*/ 566754 w 1157618"/>
              <a:gd name="connsiteY11" fmla="*/ 475281 h 1937288"/>
              <a:gd name="connsiteX12" fmla="*/ 556422 w 1157618"/>
              <a:gd name="connsiteY12" fmla="*/ 433952 h 1937288"/>
              <a:gd name="connsiteX13" fmla="*/ 587419 w 1157618"/>
              <a:gd name="connsiteY13" fmla="*/ 382291 h 1937288"/>
              <a:gd name="connsiteX14" fmla="*/ 566754 w 1157618"/>
              <a:gd name="connsiteY14" fmla="*/ 278969 h 1937288"/>
              <a:gd name="connsiteX15" fmla="*/ 577087 w 1157618"/>
              <a:gd name="connsiteY15" fmla="*/ 211810 h 1937288"/>
              <a:gd name="connsiteX16" fmla="*/ 597751 w 1157618"/>
              <a:gd name="connsiteY16" fmla="*/ 129152 h 1937288"/>
              <a:gd name="connsiteX17" fmla="*/ 602917 w 1157618"/>
              <a:gd name="connsiteY17" fmla="*/ 46495 h 1937288"/>
              <a:gd name="connsiteX18" fmla="*/ 1073032 w 1157618"/>
              <a:gd name="connsiteY18" fmla="*/ 0 h 1937288"/>
              <a:gd name="connsiteX19" fmla="*/ 969710 w 1157618"/>
              <a:gd name="connsiteY19" fmla="*/ 82657 h 1937288"/>
              <a:gd name="connsiteX20" fmla="*/ 964544 w 1157618"/>
              <a:gd name="connsiteY20" fmla="*/ 113654 h 1937288"/>
              <a:gd name="connsiteX21" fmla="*/ 1005873 w 1157618"/>
              <a:gd name="connsiteY21" fmla="*/ 325464 h 1937288"/>
              <a:gd name="connsiteX22" fmla="*/ 1011039 w 1157618"/>
              <a:gd name="connsiteY22" fmla="*/ 485613 h 1937288"/>
              <a:gd name="connsiteX23" fmla="*/ 990375 w 1157618"/>
              <a:gd name="connsiteY23" fmla="*/ 625098 h 1937288"/>
              <a:gd name="connsiteX24" fmla="*/ 1026537 w 1157618"/>
              <a:gd name="connsiteY24" fmla="*/ 759417 h 1937288"/>
              <a:gd name="connsiteX25" fmla="*/ 1005873 w 1157618"/>
              <a:gd name="connsiteY25" fmla="*/ 774915 h 1937288"/>
              <a:gd name="connsiteX26" fmla="*/ 1016205 w 1157618"/>
              <a:gd name="connsiteY26" fmla="*/ 862739 h 1937288"/>
              <a:gd name="connsiteX27" fmla="*/ 1157619 w 1157618"/>
              <a:gd name="connsiteY27" fmla="*/ 584193 h 1937288"/>
              <a:gd name="connsiteX28" fmla="*/ 1149156 w 1157618"/>
              <a:gd name="connsiteY28" fmla="*/ 839740 h 1937288"/>
              <a:gd name="connsiteX29" fmla="*/ 1148894 w 1157618"/>
              <a:gd name="connsiteY29" fmla="*/ 1040854 h 1937288"/>
              <a:gd name="connsiteX30" fmla="*/ 1117726 w 1157618"/>
              <a:gd name="connsiteY30" fmla="*/ 1200289 h 1937288"/>
              <a:gd name="connsiteX31" fmla="*/ 1093654 w 1157618"/>
              <a:gd name="connsiteY31" fmla="*/ 1338665 h 1937288"/>
              <a:gd name="connsiteX32" fmla="*/ 1036870 w 1157618"/>
              <a:gd name="connsiteY32" fmla="*/ 1513667 h 1937288"/>
              <a:gd name="connsiteX33" fmla="*/ 1021371 w 1157618"/>
              <a:gd name="connsiteY33" fmla="*/ 1627322 h 1937288"/>
              <a:gd name="connsiteX34" fmla="*/ 1011039 w 1157618"/>
              <a:gd name="connsiteY34" fmla="*/ 1673817 h 1937288"/>
              <a:gd name="connsiteX35" fmla="*/ 1031703 w 1157618"/>
              <a:gd name="connsiteY35" fmla="*/ 1761640 h 1937288"/>
              <a:gd name="connsiteX36" fmla="*/ 1021371 w 1157618"/>
              <a:gd name="connsiteY36" fmla="*/ 1818467 h 1937288"/>
              <a:gd name="connsiteX37" fmla="*/ 990375 w 1157618"/>
              <a:gd name="connsiteY37" fmla="*/ 1870128 h 1937288"/>
              <a:gd name="connsiteX38" fmla="*/ 923215 w 1157618"/>
              <a:gd name="connsiteY38" fmla="*/ 1911457 h 1937288"/>
              <a:gd name="connsiteX39" fmla="*/ 871554 w 1157618"/>
              <a:gd name="connsiteY39" fmla="*/ 1937288 h 1937288"/>
              <a:gd name="connsiteX40" fmla="*/ 819893 w 1157618"/>
              <a:gd name="connsiteY40" fmla="*/ 1937288 h 1937288"/>
              <a:gd name="connsiteX41" fmla="*/ 935365 w 1157618"/>
              <a:gd name="connsiteY41" fmla="*/ 1746268 h 1937288"/>
              <a:gd name="connsiteX42" fmla="*/ 0 w 1157618"/>
              <a:gd name="connsiteY42" fmla="*/ 1589522 h 1937288"/>
              <a:gd name="connsiteX0" fmla="*/ 0 w 1242163"/>
              <a:gd name="connsiteY0" fmla="*/ 1749219 h 2096985"/>
              <a:gd name="connsiteX1" fmla="*/ 101805 w 1242163"/>
              <a:gd name="connsiteY1" fmla="*/ 1642368 h 2096985"/>
              <a:gd name="connsiteX2" fmla="*/ 143134 w 1242163"/>
              <a:gd name="connsiteY2" fmla="*/ 1559710 h 2096985"/>
              <a:gd name="connsiteX3" fmla="*/ 199961 w 1242163"/>
              <a:gd name="connsiteY3" fmla="*/ 1497717 h 2096985"/>
              <a:gd name="connsiteX4" fmla="*/ 261954 w 1242163"/>
              <a:gd name="connsiteY4" fmla="*/ 1389229 h 2096985"/>
              <a:gd name="connsiteX5" fmla="*/ 323948 w 1242163"/>
              <a:gd name="connsiteY5" fmla="*/ 1285907 h 2096985"/>
              <a:gd name="connsiteX6" fmla="*/ 391107 w 1242163"/>
              <a:gd name="connsiteY6" fmla="*/ 1218747 h 2096985"/>
              <a:gd name="connsiteX7" fmla="*/ 468598 w 1242163"/>
              <a:gd name="connsiteY7" fmla="*/ 1115425 h 2096985"/>
              <a:gd name="connsiteX8" fmla="*/ 530592 w 1242163"/>
              <a:gd name="connsiteY8" fmla="*/ 1012103 h 2096985"/>
              <a:gd name="connsiteX9" fmla="*/ 577087 w 1242163"/>
              <a:gd name="connsiteY9" fmla="*/ 903615 h 2096985"/>
              <a:gd name="connsiteX10" fmla="*/ 577087 w 1242163"/>
              <a:gd name="connsiteY10" fmla="*/ 753798 h 2096985"/>
              <a:gd name="connsiteX11" fmla="*/ 566754 w 1242163"/>
              <a:gd name="connsiteY11" fmla="*/ 634978 h 2096985"/>
              <a:gd name="connsiteX12" fmla="*/ 556422 w 1242163"/>
              <a:gd name="connsiteY12" fmla="*/ 593649 h 2096985"/>
              <a:gd name="connsiteX13" fmla="*/ 587419 w 1242163"/>
              <a:gd name="connsiteY13" fmla="*/ 541988 h 2096985"/>
              <a:gd name="connsiteX14" fmla="*/ 566754 w 1242163"/>
              <a:gd name="connsiteY14" fmla="*/ 438666 h 2096985"/>
              <a:gd name="connsiteX15" fmla="*/ 577087 w 1242163"/>
              <a:gd name="connsiteY15" fmla="*/ 371507 h 2096985"/>
              <a:gd name="connsiteX16" fmla="*/ 597751 w 1242163"/>
              <a:gd name="connsiteY16" fmla="*/ 288849 h 2096985"/>
              <a:gd name="connsiteX17" fmla="*/ 602917 w 1242163"/>
              <a:gd name="connsiteY17" fmla="*/ 206192 h 2096985"/>
              <a:gd name="connsiteX18" fmla="*/ 1073032 w 1242163"/>
              <a:gd name="connsiteY18" fmla="*/ 159697 h 2096985"/>
              <a:gd name="connsiteX19" fmla="*/ 969710 w 1242163"/>
              <a:gd name="connsiteY19" fmla="*/ 242354 h 2096985"/>
              <a:gd name="connsiteX20" fmla="*/ 964544 w 1242163"/>
              <a:gd name="connsiteY20" fmla="*/ 273351 h 2096985"/>
              <a:gd name="connsiteX21" fmla="*/ 1005873 w 1242163"/>
              <a:gd name="connsiteY21" fmla="*/ 485161 h 2096985"/>
              <a:gd name="connsiteX22" fmla="*/ 1011039 w 1242163"/>
              <a:gd name="connsiteY22" fmla="*/ 645310 h 2096985"/>
              <a:gd name="connsiteX23" fmla="*/ 990375 w 1242163"/>
              <a:gd name="connsiteY23" fmla="*/ 784795 h 2096985"/>
              <a:gd name="connsiteX24" fmla="*/ 1026537 w 1242163"/>
              <a:gd name="connsiteY24" fmla="*/ 919114 h 2096985"/>
              <a:gd name="connsiteX25" fmla="*/ 1005873 w 1242163"/>
              <a:gd name="connsiteY25" fmla="*/ 934612 h 2096985"/>
              <a:gd name="connsiteX26" fmla="*/ 1242164 w 1242163"/>
              <a:gd name="connsiteY26" fmla="*/ -1 h 2096985"/>
              <a:gd name="connsiteX27" fmla="*/ 1157619 w 1242163"/>
              <a:gd name="connsiteY27" fmla="*/ 743890 h 2096985"/>
              <a:gd name="connsiteX28" fmla="*/ 1149156 w 1242163"/>
              <a:gd name="connsiteY28" fmla="*/ 999437 h 2096985"/>
              <a:gd name="connsiteX29" fmla="*/ 1148894 w 1242163"/>
              <a:gd name="connsiteY29" fmla="*/ 1200551 h 2096985"/>
              <a:gd name="connsiteX30" fmla="*/ 1117726 w 1242163"/>
              <a:gd name="connsiteY30" fmla="*/ 1359986 h 2096985"/>
              <a:gd name="connsiteX31" fmla="*/ 1093654 w 1242163"/>
              <a:gd name="connsiteY31" fmla="*/ 1498362 h 2096985"/>
              <a:gd name="connsiteX32" fmla="*/ 1036870 w 1242163"/>
              <a:gd name="connsiteY32" fmla="*/ 1673364 h 2096985"/>
              <a:gd name="connsiteX33" fmla="*/ 1021371 w 1242163"/>
              <a:gd name="connsiteY33" fmla="*/ 1787019 h 2096985"/>
              <a:gd name="connsiteX34" fmla="*/ 1011039 w 1242163"/>
              <a:gd name="connsiteY34" fmla="*/ 1833514 h 2096985"/>
              <a:gd name="connsiteX35" fmla="*/ 1031703 w 1242163"/>
              <a:gd name="connsiteY35" fmla="*/ 1921337 h 2096985"/>
              <a:gd name="connsiteX36" fmla="*/ 1021371 w 1242163"/>
              <a:gd name="connsiteY36" fmla="*/ 1978164 h 2096985"/>
              <a:gd name="connsiteX37" fmla="*/ 990375 w 1242163"/>
              <a:gd name="connsiteY37" fmla="*/ 2029825 h 2096985"/>
              <a:gd name="connsiteX38" fmla="*/ 923215 w 1242163"/>
              <a:gd name="connsiteY38" fmla="*/ 2071154 h 2096985"/>
              <a:gd name="connsiteX39" fmla="*/ 871554 w 1242163"/>
              <a:gd name="connsiteY39" fmla="*/ 2096985 h 2096985"/>
              <a:gd name="connsiteX40" fmla="*/ 819893 w 1242163"/>
              <a:gd name="connsiteY40" fmla="*/ 2096985 h 2096985"/>
              <a:gd name="connsiteX41" fmla="*/ 935365 w 1242163"/>
              <a:gd name="connsiteY41" fmla="*/ 1905965 h 2096985"/>
              <a:gd name="connsiteX42" fmla="*/ 0 w 1242163"/>
              <a:gd name="connsiteY42" fmla="*/ 1749219 h 2096985"/>
              <a:gd name="connsiteX0" fmla="*/ 0 w 1242164"/>
              <a:gd name="connsiteY0" fmla="*/ 1749220 h 2096986"/>
              <a:gd name="connsiteX1" fmla="*/ 101805 w 1242164"/>
              <a:gd name="connsiteY1" fmla="*/ 1642369 h 2096986"/>
              <a:gd name="connsiteX2" fmla="*/ 143134 w 1242164"/>
              <a:gd name="connsiteY2" fmla="*/ 1559711 h 2096986"/>
              <a:gd name="connsiteX3" fmla="*/ 199961 w 1242164"/>
              <a:gd name="connsiteY3" fmla="*/ 1497718 h 2096986"/>
              <a:gd name="connsiteX4" fmla="*/ 261954 w 1242164"/>
              <a:gd name="connsiteY4" fmla="*/ 1389230 h 2096986"/>
              <a:gd name="connsiteX5" fmla="*/ 323948 w 1242164"/>
              <a:gd name="connsiteY5" fmla="*/ 1285908 h 2096986"/>
              <a:gd name="connsiteX6" fmla="*/ 391107 w 1242164"/>
              <a:gd name="connsiteY6" fmla="*/ 1218748 h 2096986"/>
              <a:gd name="connsiteX7" fmla="*/ 468598 w 1242164"/>
              <a:gd name="connsiteY7" fmla="*/ 1115426 h 2096986"/>
              <a:gd name="connsiteX8" fmla="*/ 530592 w 1242164"/>
              <a:gd name="connsiteY8" fmla="*/ 1012104 h 2096986"/>
              <a:gd name="connsiteX9" fmla="*/ 577087 w 1242164"/>
              <a:gd name="connsiteY9" fmla="*/ 903616 h 2096986"/>
              <a:gd name="connsiteX10" fmla="*/ 577087 w 1242164"/>
              <a:gd name="connsiteY10" fmla="*/ 753799 h 2096986"/>
              <a:gd name="connsiteX11" fmla="*/ 566754 w 1242164"/>
              <a:gd name="connsiteY11" fmla="*/ 634979 h 2096986"/>
              <a:gd name="connsiteX12" fmla="*/ 556422 w 1242164"/>
              <a:gd name="connsiteY12" fmla="*/ 593650 h 2096986"/>
              <a:gd name="connsiteX13" fmla="*/ 587419 w 1242164"/>
              <a:gd name="connsiteY13" fmla="*/ 541989 h 2096986"/>
              <a:gd name="connsiteX14" fmla="*/ 566754 w 1242164"/>
              <a:gd name="connsiteY14" fmla="*/ 438667 h 2096986"/>
              <a:gd name="connsiteX15" fmla="*/ 577087 w 1242164"/>
              <a:gd name="connsiteY15" fmla="*/ 371508 h 2096986"/>
              <a:gd name="connsiteX16" fmla="*/ 597751 w 1242164"/>
              <a:gd name="connsiteY16" fmla="*/ 288850 h 2096986"/>
              <a:gd name="connsiteX17" fmla="*/ 602917 w 1242164"/>
              <a:gd name="connsiteY17" fmla="*/ 206193 h 2096986"/>
              <a:gd name="connsiteX18" fmla="*/ 1073032 w 1242164"/>
              <a:gd name="connsiteY18" fmla="*/ 159698 h 2096986"/>
              <a:gd name="connsiteX19" fmla="*/ 969710 w 1242164"/>
              <a:gd name="connsiteY19" fmla="*/ 242355 h 2096986"/>
              <a:gd name="connsiteX20" fmla="*/ 964544 w 1242164"/>
              <a:gd name="connsiteY20" fmla="*/ 273352 h 2096986"/>
              <a:gd name="connsiteX21" fmla="*/ 1005873 w 1242164"/>
              <a:gd name="connsiteY21" fmla="*/ 485162 h 2096986"/>
              <a:gd name="connsiteX22" fmla="*/ 1011039 w 1242164"/>
              <a:gd name="connsiteY22" fmla="*/ 645311 h 2096986"/>
              <a:gd name="connsiteX23" fmla="*/ 990375 w 1242164"/>
              <a:gd name="connsiteY23" fmla="*/ 784796 h 2096986"/>
              <a:gd name="connsiteX24" fmla="*/ 1026537 w 1242164"/>
              <a:gd name="connsiteY24" fmla="*/ 919115 h 2096986"/>
              <a:gd name="connsiteX25" fmla="*/ 1242164 w 1242164"/>
              <a:gd name="connsiteY25" fmla="*/ 0 h 2096986"/>
              <a:gd name="connsiteX26" fmla="*/ 1157619 w 1242164"/>
              <a:gd name="connsiteY26" fmla="*/ 743891 h 2096986"/>
              <a:gd name="connsiteX27" fmla="*/ 1149156 w 1242164"/>
              <a:gd name="connsiteY27" fmla="*/ 999438 h 2096986"/>
              <a:gd name="connsiteX28" fmla="*/ 1148894 w 1242164"/>
              <a:gd name="connsiteY28" fmla="*/ 1200552 h 2096986"/>
              <a:gd name="connsiteX29" fmla="*/ 1117726 w 1242164"/>
              <a:gd name="connsiteY29" fmla="*/ 1359987 h 2096986"/>
              <a:gd name="connsiteX30" fmla="*/ 1093654 w 1242164"/>
              <a:gd name="connsiteY30" fmla="*/ 1498363 h 2096986"/>
              <a:gd name="connsiteX31" fmla="*/ 1036870 w 1242164"/>
              <a:gd name="connsiteY31" fmla="*/ 1673365 h 2096986"/>
              <a:gd name="connsiteX32" fmla="*/ 1021371 w 1242164"/>
              <a:gd name="connsiteY32" fmla="*/ 1787020 h 2096986"/>
              <a:gd name="connsiteX33" fmla="*/ 1011039 w 1242164"/>
              <a:gd name="connsiteY33" fmla="*/ 1833515 h 2096986"/>
              <a:gd name="connsiteX34" fmla="*/ 1031703 w 1242164"/>
              <a:gd name="connsiteY34" fmla="*/ 1921338 h 2096986"/>
              <a:gd name="connsiteX35" fmla="*/ 1021371 w 1242164"/>
              <a:gd name="connsiteY35" fmla="*/ 1978165 h 2096986"/>
              <a:gd name="connsiteX36" fmla="*/ 990375 w 1242164"/>
              <a:gd name="connsiteY36" fmla="*/ 2029826 h 2096986"/>
              <a:gd name="connsiteX37" fmla="*/ 923215 w 1242164"/>
              <a:gd name="connsiteY37" fmla="*/ 2071155 h 2096986"/>
              <a:gd name="connsiteX38" fmla="*/ 871554 w 1242164"/>
              <a:gd name="connsiteY38" fmla="*/ 2096986 h 2096986"/>
              <a:gd name="connsiteX39" fmla="*/ 819893 w 1242164"/>
              <a:gd name="connsiteY39" fmla="*/ 2096986 h 2096986"/>
              <a:gd name="connsiteX40" fmla="*/ 935365 w 1242164"/>
              <a:gd name="connsiteY40" fmla="*/ 1905966 h 2096986"/>
              <a:gd name="connsiteX41" fmla="*/ 0 w 1242164"/>
              <a:gd name="connsiteY41" fmla="*/ 1749220 h 2096986"/>
              <a:gd name="connsiteX0" fmla="*/ 0 w 1242164"/>
              <a:gd name="connsiteY0" fmla="*/ 1749220 h 2096986"/>
              <a:gd name="connsiteX1" fmla="*/ 101805 w 1242164"/>
              <a:gd name="connsiteY1" fmla="*/ 1642369 h 2096986"/>
              <a:gd name="connsiteX2" fmla="*/ 143134 w 1242164"/>
              <a:gd name="connsiteY2" fmla="*/ 1559711 h 2096986"/>
              <a:gd name="connsiteX3" fmla="*/ 199961 w 1242164"/>
              <a:gd name="connsiteY3" fmla="*/ 1497718 h 2096986"/>
              <a:gd name="connsiteX4" fmla="*/ 261954 w 1242164"/>
              <a:gd name="connsiteY4" fmla="*/ 1389230 h 2096986"/>
              <a:gd name="connsiteX5" fmla="*/ 323948 w 1242164"/>
              <a:gd name="connsiteY5" fmla="*/ 1285908 h 2096986"/>
              <a:gd name="connsiteX6" fmla="*/ 391107 w 1242164"/>
              <a:gd name="connsiteY6" fmla="*/ 1218748 h 2096986"/>
              <a:gd name="connsiteX7" fmla="*/ 468598 w 1242164"/>
              <a:gd name="connsiteY7" fmla="*/ 1115426 h 2096986"/>
              <a:gd name="connsiteX8" fmla="*/ 530592 w 1242164"/>
              <a:gd name="connsiteY8" fmla="*/ 1012104 h 2096986"/>
              <a:gd name="connsiteX9" fmla="*/ 577087 w 1242164"/>
              <a:gd name="connsiteY9" fmla="*/ 903616 h 2096986"/>
              <a:gd name="connsiteX10" fmla="*/ 577087 w 1242164"/>
              <a:gd name="connsiteY10" fmla="*/ 753799 h 2096986"/>
              <a:gd name="connsiteX11" fmla="*/ 566754 w 1242164"/>
              <a:gd name="connsiteY11" fmla="*/ 634979 h 2096986"/>
              <a:gd name="connsiteX12" fmla="*/ 556422 w 1242164"/>
              <a:gd name="connsiteY12" fmla="*/ 593650 h 2096986"/>
              <a:gd name="connsiteX13" fmla="*/ 587419 w 1242164"/>
              <a:gd name="connsiteY13" fmla="*/ 541989 h 2096986"/>
              <a:gd name="connsiteX14" fmla="*/ 566754 w 1242164"/>
              <a:gd name="connsiteY14" fmla="*/ 438667 h 2096986"/>
              <a:gd name="connsiteX15" fmla="*/ 577087 w 1242164"/>
              <a:gd name="connsiteY15" fmla="*/ 371508 h 2096986"/>
              <a:gd name="connsiteX16" fmla="*/ 597751 w 1242164"/>
              <a:gd name="connsiteY16" fmla="*/ 288850 h 2096986"/>
              <a:gd name="connsiteX17" fmla="*/ 602917 w 1242164"/>
              <a:gd name="connsiteY17" fmla="*/ 206193 h 2096986"/>
              <a:gd name="connsiteX18" fmla="*/ 1073032 w 1242164"/>
              <a:gd name="connsiteY18" fmla="*/ 159698 h 2096986"/>
              <a:gd name="connsiteX19" fmla="*/ 969710 w 1242164"/>
              <a:gd name="connsiteY19" fmla="*/ 242355 h 2096986"/>
              <a:gd name="connsiteX20" fmla="*/ 964544 w 1242164"/>
              <a:gd name="connsiteY20" fmla="*/ 273352 h 2096986"/>
              <a:gd name="connsiteX21" fmla="*/ 1005873 w 1242164"/>
              <a:gd name="connsiteY21" fmla="*/ 485162 h 2096986"/>
              <a:gd name="connsiteX22" fmla="*/ 1011039 w 1242164"/>
              <a:gd name="connsiteY22" fmla="*/ 645311 h 2096986"/>
              <a:gd name="connsiteX23" fmla="*/ 990375 w 1242164"/>
              <a:gd name="connsiteY23" fmla="*/ 784796 h 2096986"/>
              <a:gd name="connsiteX24" fmla="*/ 1242164 w 1242164"/>
              <a:gd name="connsiteY24" fmla="*/ 0 h 2096986"/>
              <a:gd name="connsiteX25" fmla="*/ 1157619 w 1242164"/>
              <a:gd name="connsiteY25" fmla="*/ 743891 h 2096986"/>
              <a:gd name="connsiteX26" fmla="*/ 1149156 w 1242164"/>
              <a:gd name="connsiteY26" fmla="*/ 999438 h 2096986"/>
              <a:gd name="connsiteX27" fmla="*/ 1148894 w 1242164"/>
              <a:gd name="connsiteY27" fmla="*/ 1200552 h 2096986"/>
              <a:gd name="connsiteX28" fmla="*/ 1117726 w 1242164"/>
              <a:gd name="connsiteY28" fmla="*/ 1359987 h 2096986"/>
              <a:gd name="connsiteX29" fmla="*/ 1093654 w 1242164"/>
              <a:gd name="connsiteY29" fmla="*/ 1498363 h 2096986"/>
              <a:gd name="connsiteX30" fmla="*/ 1036870 w 1242164"/>
              <a:gd name="connsiteY30" fmla="*/ 1673365 h 2096986"/>
              <a:gd name="connsiteX31" fmla="*/ 1021371 w 1242164"/>
              <a:gd name="connsiteY31" fmla="*/ 1787020 h 2096986"/>
              <a:gd name="connsiteX32" fmla="*/ 1011039 w 1242164"/>
              <a:gd name="connsiteY32" fmla="*/ 1833515 h 2096986"/>
              <a:gd name="connsiteX33" fmla="*/ 1031703 w 1242164"/>
              <a:gd name="connsiteY33" fmla="*/ 1921338 h 2096986"/>
              <a:gd name="connsiteX34" fmla="*/ 1021371 w 1242164"/>
              <a:gd name="connsiteY34" fmla="*/ 1978165 h 2096986"/>
              <a:gd name="connsiteX35" fmla="*/ 990375 w 1242164"/>
              <a:gd name="connsiteY35" fmla="*/ 2029826 h 2096986"/>
              <a:gd name="connsiteX36" fmla="*/ 923215 w 1242164"/>
              <a:gd name="connsiteY36" fmla="*/ 2071155 h 2096986"/>
              <a:gd name="connsiteX37" fmla="*/ 871554 w 1242164"/>
              <a:gd name="connsiteY37" fmla="*/ 2096986 h 2096986"/>
              <a:gd name="connsiteX38" fmla="*/ 819893 w 1242164"/>
              <a:gd name="connsiteY38" fmla="*/ 2096986 h 2096986"/>
              <a:gd name="connsiteX39" fmla="*/ 935365 w 1242164"/>
              <a:gd name="connsiteY39" fmla="*/ 1905966 h 2096986"/>
              <a:gd name="connsiteX40" fmla="*/ 0 w 1242164"/>
              <a:gd name="connsiteY40" fmla="*/ 1749220 h 2096986"/>
              <a:gd name="connsiteX0" fmla="*/ 0 w 1242164"/>
              <a:gd name="connsiteY0" fmla="*/ 1766386 h 2114152"/>
              <a:gd name="connsiteX1" fmla="*/ 101805 w 1242164"/>
              <a:gd name="connsiteY1" fmla="*/ 1659535 h 2114152"/>
              <a:gd name="connsiteX2" fmla="*/ 143134 w 1242164"/>
              <a:gd name="connsiteY2" fmla="*/ 1576877 h 2114152"/>
              <a:gd name="connsiteX3" fmla="*/ 199961 w 1242164"/>
              <a:gd name="connsiteY3" fmla="*/ 1514884 h 2114152"/>
              <a:gd name="connsiteX4" fmla="*/ 261954 w 1242164"/>
              <a:gd name="connsiteY4" fmla="*/ 1406396 h 2114152"/>
              <a:gd name="connsiteX5" fmla="*/ 323948 w 1242164"/>
              <a:gd name="connsiteY5" fmla="*/ 1303074 h 2114152"/>
              <a:gd name="connsiteX6" fmla="*/ 391107 w 1242164"/>
              <a:gd name="connsiteY6" fmla="*/ 1235914 h 2114152"/>
              <a:gd name="connsiteX7" fmla="*/ 468598 w 1242164"/>
              <a:gd name="connsiteY7" fmla="*/ 1132592 h 2114152"/>
              <a:gd name="connsiteX8" fmla="*/ 530592 w 1242164"/>
              <a:gd name="connsiteY8" fmla="*/ 1029270 h 2114152"/>
              <a:gd name="connsiteX9" fmla="*/ 577087 w 1242164"/>
              <a:gd name="connsiteY9" fmla="*/ 920782 h 2114152"/>
              <a:gd name="connsiteX10" fmla="*/ 577087 w 1242164"/>
              <a:gd name="connsiteY10" fmla="*/ 770965 h 2114152"/>
              <a:gd name="connsiteX11" fmla="*/ 566754 w 1242164"/>
              <a:gd name="connsiteY11" fmla="*/ 652145 h 2114152"/>
              <a:gd name="connsiteX12" fmla="*/ 556422 w 1242164"/>
              <a:gd name="connsiteY12" fmla="*/ 610816 h 2114152"/>
              <a:gd name="connsiteX13" fmla="*/ 587419 w 1242164"/>
              <a:gd name="connsiteY13" fmla="*/ 559155 h 2114152"/>
              <a:gd name="connsiteX14" fmla="*/ 566754 w 1242164"/>
              <a:gd name="connsiteY14" fmla="*/ 455833 h 2114152"/>
              <a:gd name="connsiteX15" fmla="*/ 577087 w 1242164"/>
              <a:gd name="connsiteY15" fmla="*/ 388674 h 2114152"/>
              <a:gd name="connsiteX16" fmla="*/ 597751 w 1242164"/>
              <a:gd name="connsiteY16" fmla="*/ 306016 h 2114152"/>
              <a:gd name="connsiteX17" fmla="*/ 602917 w 1242164"/>
              <a:gd name="connsiteY17" fmla="*/ 223359 h 2114152"/>
              <a:gd name="connsiteX18" fmla="*/ 1073032 w 1242164"/>
              <a:gd name="connsiteY18" fmla="*/ 176864 h 2114152"/>
              <a:gd name="connsiteX19" fmla="*/ 969710 w 1242164"/>
              <a:gd name="connsiteY19" fmla="*/ 259521 h 2114152"/>
              <a:gd name="connsiteX20" fmla="*/ 964544 w 1242164"/>
              <a:gd name="connsiteY20" fmla="*/ 290518 h 2114152"/>
              <a:gd name="connsiteX21" fmla="*/ 1005873 w 1242164"/>
              <a:gd name="connsiteY21" fmla="*/ 502328 h 2114152"/>
              <a:gd name="connsiteX22" fmla="*/ 1011039 w 1242164"/>
              <a:gd name="connsiteY22" fmla="*/ 662477 h 2114152"/>
              <a:gd name="connsiteX23" fmla="*/ 1149337 w 1242164"/>
              <a:gd name="connsiteY23" fmla="*/ 0 h 2114152"/>
              <a:gd name="connsiteX24" fmla="*/ 1242164 w 1242164"/>
              <a:gd name="connsiteY24" fmla="*/ 17166 h 2114152"/>
              <a:gd name="connsiteX25" fmla="*/ 1157619 w 1242164"/>
              <a:gd name="connsiteY25" fmla="*/ 761057 h 2114152"/>
              <a:gd name="connsiteX26" fmla="*/ 1149156 w 1242164"/>
              <a:gd name="connsiteY26" fmla="*/ 1016604 h 2114152"/>
              <a:gd name="connsiteX27" fmla="*/ 1148894 w 1242164"/>
              <a:gd name="connsiteY27" fmla="*/ 1217718 h 2114152"/>
              <a:gd name="connsiteX28" fmla="*/ 1117726 w 1242164"/>
              <a:gd name="connsiteY28" fmla="*/ 1377153 h 2114152"/>
              <a:gd name="connsiteX29" fmla="*/ 1093654 w 1242164"/>
              <a:gd name="connsiteY29" fmla="*/ 1515529 h 2114152"/>
              <a:gd name="connsiteX30" fmla="*/ 1036870 w 1242164"/>
              <a:gd name="connsiteY30" fmla="*/ 1690531 h 2114152"/>
              <a:gd name="connsiteX31" fmla="*/ 1021371 w 1242164"/>
              <a:gd name="connsiteY31" fmla="*/ 1804186 h 2114152"/>
              <a:gd name="connsiteX32" fmla="*/ 1011039 w 1242164"/>
              <a:gd name="connsiteY32" fmla="*/ 1850681 h 2114152"/>
              <a:gd name="connsiteX33" fmla="*/ 1031703 w 1242164"/>
              <a:gd name="connsiteY33" fmla="*/ 1938504 h 2114152"/>
              <a:gd name="connsiteX34" fmla="*/ 1021371 w 1242164"/>
              <a:gd name="connsiteY34" fmla="*/ 1995331 h 2114152"/>
              <a:gd name="connsiteX35" fmla="*/ 990375 w 1242164"/>
              <a:gd name="connsiteY35" fmla="*/ 2046992 h 2114152"/>
              <a:gd name="connsiteX36" fmla="*/ 923215 w 1242164"/>
              <a:gd name="connsiteY36" fmla="*/ 2088321 h 2114152"/>
              <a:gd name="connsiteX37" fmla="*/ 871554 w 1242164"/>
              <a:gd name="connsiteY37" fmla="*/ 2114152 h 2114152"/>
              <a:gd name="connsiteX38" fmla="*/ 819893 w 1242164"/>
              <a:gd name="connsiteY38" fmla="*/ 2114152 h 2114152"/>
              <a:gd name="connsiteX39" fmla="*/ 935365 w 1242164"/>
              <a:gd name="connsiteY39" fmla="*/ 1923132 h 2114152"/>
              <a:gd name="connsiteX40" fmla="*/ 0 w 1242164"/>
              <a:gd name="connsiteY40" fmla="*/ 1766386 h 2114152"/>
              <a:gd name="connsiteX0" fmla="*/ 0 w 1242164"/>
              <a:gd name="connsiteY0" fmla="*/ 1766386 h 2114152"/>
              <a:gd name="connsiteX1" fmla="*/ 101805 w 1242164"/>
              <a:gd name="connsiteY1" fmla="*/ 1659535 h 2114152"/>
              <a:gd name="connsiteX2" fmla="*/ 143134 w 1242164"/>
              <a:gd name="connsiteY2" fmla="*/ 1576877 h 2114152"/>
              <a:gd name="connsiteX3" fmla="*/ 199961 w 1242164"/>
              <a:gd name="connsiteY3" fmla="*/ 1514884 h 2114152"/>
              <a:gd name="connsiteX4" fmla="*/ 261954 w 1242164"/>
              <a:gd name="connsiteY4" fmla="*/ 1406396 h 2114152"/>
              <a:gd name="connsiteX5" fmla="*/ 323948 w 1242164"/>
              <a:gd name="connsiteY5" fmla="*/ 1303074 h 2114152"/>
              <a:gd name="connsiteX6" fmla="*/ 391107 w 1242164"/>
              <a:gd name="connsiteY6" fmla="*/ 1235914 h 2114152"/>
              <a:gd name="connsiteX7" fmla="*/ 468598 w 1242164"/>
              <a:gd name="connsiteY7" fmla="*/ 1132592 h 2114152"/>
              <a:gd name="connsiteX8" fmla="*/ 530592 w 1242164"/>
              <a:gd name="connsiteY8" fmla="*/ 1029270 h 2114152"/>
              <a:gd name="connsiteX9" fmla="*/ 577087 w 1242164"/>
              <a:gd name="connsiteY9" fmla="*/ 920782 h 2114152"/>
              <a:gd name="connsiteX10" fmla="*/ 577087 w 1242164"/>
              <a:gd name="connsiteY10" fmla="*/ 770965 h 2114152"/>
              <a:gd name="connsiteX11" fmla="*/ 566754 w 1242164"/>
              <a:gd name="connsiteY11" fmla="*/ 652145 h 2114152"/>
              <a:gd name="connsiteX12" fmla="*/ 556422 w 1242164"/>
              <a:gd name="connsiteY12" fmla="*/ 610816 h 2114152"/>
              <a:gd name="connsiteX13" fmla="*/ 587419 w 1242164"/>
              <a:gd name="connsiteY13" fmla="*/ 559155 h 2114152"/>
              <a:gd name="connsiteX14" fmla="*/ 566754 w 1242164"/>
              <a:gd name="connsiteY14" fmla="*/ 455833 h 2114152"/>
              <a:gd name="connsiteX15" fmla="*/ 577087 w 1242164"/>
              <a:gd name="connsiteY15" fmla="*/ 388674 h 2114152"/>
              <a:gd name="connsiteX16" fmla="*/ 597751 w 1242164"/>
              <a:gd name="connsiteY16" fmla="*/ 306016 h 2114152"/>
              <a:gd name="connsiteX17" fmla="*/ 602917 w 1242164"/>
              <a:gd name="connsiteY17" fmla="*/ 223359 h 2114152"/>
              <a:gd name="connsiteX18" fmla="*/ 1073032 w 1242164"/>
              <a:gd name="connsiteY18" fmla="*/ 176864 h 2114152"/>
              <a:gd name="connsiteX19" fmla="*/ 969710 w 1242164"/>
              <a:gd name="connsiteY19" fmla="*/ 259521 h 2114152"/>
              <a:gd name="connsiteX20" fmla="*/ 964544 w 1242164"/>
              <a:gd name="connsiteY20" fmla="*/ 290518 h 2114152"/>
              <a:gd name="connsiteX21" fmla="*/ 1005873 w 1242164"/>
              <a:gd name="connsiteY21" fmla="*/ 502328 h 2114152"/>
              <a:gd name="connsiteX22" fmla="*/ 1149337 w 1242164"/>
              <a:gd name="connsiteY22" fmla="*/ 0 h 2114152"/>
              <a:gd name="connsiteX23" fmla="*/ 1242164 w 1242164"/>
              <a:gd name="connsiteY23" fmla="*/ 17166 h 2114152"/>
              <a:gd name="connsiteX24" fmla="*/ 1157619 w 1242164"/>
              <a:gd name="connsiteY24" fmla="*/ 761057 h 2114152"/>
              <a:gd name="connsiteX25" fmla="*/ 1149156 w 1242164"/>
              <a:gd name="connsiteY25" fmla="*/ 1016604 h 2114152"/>
              <a:gd name="connsiteX26" fmla="*/ 1148894 w 1242164"/>
              <a:gd name="connsiteY26" fmla="*/ 1217718 h 2114152"/>
              <a:gd name="connsiteX27" fmla="*/ 1117726 w 1242164"/>
              <a:gd name="connsiteY27" fmla="*/ 1377153 h 2114152"/>
              <a:gd name="connsiteX28" fmla="*/ 1093654 w 1242164"/>
              <a:gd name="connsiteY28" fmla="*/ 1515529 h 2114152"/>
              <a:gd name="connsiteX29" fmla="*/ 1036870 w 1242164"/>
              <a:gd name="connsiteY29" fmla="*/ 1690531 h 2114152"/>
              <a:gd name="connsiteX30" fmla="*/ 1021371 w 1242164"/>
              <a:gd name="connsiteY30" fmla="*/ 1804186 h 2114152"/>
              <a:gd name="connsiteX31" fmla="*/ 1011039 w 1242164"/>
              <a:gd name="connsiteY31" fmla="*/ 1850681 h 2114152"/>
              <a:gd name="connsiteX32" fmla="*/ 1031703 w 1242164"/>
              <a:gd name="connsiteY32" fmla="*/ 1938504 h 2114152"/>
              <a:gd name="connsiteX33" fmla="*/ 1021371 w 1242164"/>
              <a:gd name="connsiteY33" fmla="*/ 1995331 h 2114152"/>
              <a:gd name="connsiteX34" fmla="*/ 990375 w 1242164"/>
              <a:gd name="connsiteY34" fmla="*/ 2046992 h 2114152"/>
              <a:gd name="connsiteX35" fmla="*/ 923215 w 1242164"/>
              <a:gd name="connsiteY35" fmla="*/ 2088321 h 2114152"/>
              <a:gd name="connsiteX36" fmla="*/ 871554 w 1242164"/>
              <a:gd name="connsiteY36" fmla="*/ 2114152 h 2114152"/>
              <a:gd name="connsiteX37" fmla="*/ 819893 w 1242164"/>
              <a:gd name="connsiteY37" fmla="*/ 2114152 h 2114152"/>
              <a:gd name="connsiteX38" fmla="*/ 935365 w 1242164"/>
              <a:gd name="connsiteY38" fmla="*/ 1923132 h 2114152"/>
              <a:gd name="connsiteX39" fmla="*/ 0 w 1242164"/>
              <a:gd name="connsiteY39" fmla="*/ 1766386 h 2114152"/>
              <a:gd name="connsiteX0" fmla="*/ 0 w 1242164"/>
              <a:gd name="connsiteY0" fmla="*/ 1811616 h 2159382"/>
              <a:gd name="connsiteX1" fmla="*/ 101805 w 1242164"/>
              <a:gd name="connsiteY1" fmla="*/ 1704765 h 2159382"/>
              <a:gd name="connsiteX2" fmla="*/ 143134 w 1242164"/>
              <a:gd name="connsiteY2" fmla="*/ 1622107 h 2159382"/>
              <a:gd name="connsiteX3" fmla="*/ 199961 w 1242164"/>
              <a:gd name="connsiteY3" fmla="*/ 1560114 h 2159382"/>
              <a:gd name="connsiteX4" fmla="*/ 261954 w 1242164"/>
              <a:gd name="connsiteY4" fmla="*/ 1451626 h 2159382"/>
              <a:gd name="connsiteX5" fmla="*/ 323948 w 1242164"/>
              <a:gd name="connsiteY5" fmla="*/ 1348304 h 2159382"/>
              <a:gd name="connsiteX6" fmla="*/ 391107 w 1242164"/>
              <a:gd name="connsiteY6" fmla="*/ 1281144 h 2159382"/>
              <a:gd name="connsiteX7" fmla="*/ 468598 w 1242164"/>
              <a:gd name="connsiteY7" fmla="*/ 1177822 h 2159382"/>
              <a:gd name="connsiteX8" fmla="*/ 530592 w 1242164"/>
              <a:gd name="connsiteY8" fmla="*/ 1074500 h 2159382"/>
              <a:gd name="connsiteX9" fmla="*/ 577087 w 1242164"/>
              <a:gd name="connsiteY9" fmla="*/ 966012 h 2159382"/>
              <a:gd name="connsiteX10" fmla="*/ 577087 w 1242164"/>
              <a:gd name="connsiteY10" fmla="*/ 816195 h 2159382"/>
              <a:gd name="connsiteX11" fmla="*/ 566754 w 1242164"/>
              <a:gd name="connsiteY11" fmla="*/ 697375 h 2159382"/>
              <a:gd name="connsiteX12" fmla="*/ 556422 w 1242164"/>
              <a:gd name="connsiteY12" fmla="*/ 656046 h 2159382"/>
              <a:gd name="connsiteX13" fmla="*/ 587419 w 1242164"/>
              <a:gd name="connsiteY13" fmla="*/ 604385 h 2159382"/>
              <a:gd name="connsiteX14" fmla="*/ 566754 w 1242164"/>
              <a:gd name="connsiteY14" fmla="*/ 501063 h 2159382"/>
              <a:gd name="connsiteX15" fmla="*/ 577087 w 1242164"/>
              <a:gd name="connsiteY15" fmla="*/ 433904 h 2159382"/>
              <a:gd name="connsiteX16" fmla="*/ 597751 w 1242164"/>
              <a:gd name="connsiteY16" fmla="*/ 351246 h 2159382"/>
              <a:gd name="connsiteX17" fmla="*/ 602917 w 1242164"/>
              <a:gd name="connsiteY17" fmla="*/ 268589 h 2159382"/>
              <a:gd name="connsiteX18" fmla="*/ 1073032 w 1242164"/>
              <a:gd name="connsiteY18" fmla="*/ 222094 h 2159382"/>
              <a:gd name="connsiteX19" fmla="*/ 969710 w 1242164"/>
              <a:gd name="connsiteY19" fmla="*/ 304751 h 2159382"/>
              <a:gd name="connsiteX20" fmla="*/ 964544 w 1242164"/>
              <a:gd name="connsiteY20" fmla="*/ 335748 h 2159382"/>
              <a:gd name="connsiteX21" fmla="*/ 1112024 w 1242164"/>
              <a:gd name="connsiteY21" fmla="*/ 0 h 2159382"/>
              <a:gd name="connsiteX22" fmla="*/ 1149337 w 1242164"/>
              <a:gd name="connsiteY22" fmla="*/ 45230 h 2159382"/>
              <a:gd name="connsiteX23" fmla="*/ 1242164 w 1242164"/>
              <a:gd name="connsiteY23" fmla="*/ 62396 h 2159382"/>
              <a:gd name="connsiteX24" fmla="*/ 1157619 w 1242164"/>
              <a:gd name="connsiteY24" fmla="*/ 806287 h 2159382"/>
              <a:gd name="connsiteX25" fmla="*/ 1149156 w 1242164"/>
              <a:gd name="connsiteY25" fmla="*/ 1061834 h 2159382"/>
              <a:gd name="connsiteX26" fmla="*/ 1148894 w 1242164"/>
              <a:gd name="connsiteY26" fmla="*/ 1262948 h 2159382"/>
              <a:gd name="connsiteX27" fmla="*/ 1117726 w 1242164"/>
              <a:gd name="connsiteY27" fmla="*/ 1422383 h 2159382"/>
              <a:gd name="connsiteX28" fmla="*/ 1093654 w 1242164"/>
              <a:gd name="connsiteY28" fmla="*/ 1560759 h 2159382"/>
              <a:gd name="connsiteX29" fmla="*/ 1036870 w 1242164"/>
              <a:gd name="connsiteY29" fmla="*/ 1735761 h 2159382"/>
              <a:gd name="connsiteX30" fmla="*/ 1021371 w 1242164"/>
              <a:gd name="connsiteY30" fmla="*/ 1849416 h 2159382"/>
              <a:gd name="connsiteX31" fmla="*/ 1011039 w 1242164"/>
              <a:gd name="connsiteY31" fmla="*/ 1895911 h 2159382"/>
              <a:gd name="connsiteX32" fmla="*/ 1031703 w 1242164"/>
              <a:gd name="connsiteY32" fmla="*/ 1983734 h 2159382"/>
              <a:gd name="connsiteX33" fmla="*/ 1021371 w 1242164"/>
              <a:gd name="connsiteY33" fmla="*/ 2040561 h 2159382"/>
              <a:gd name="connsiteX34" fmla="*/ 990375 w 1242164"/>
              <a:gd name="connsiteY34" fmla="*/ 2092222 h 2159382"/>
              <a:gd name="connsiteX35" fmla="*/ 923215 w 1242164"/>
              <a:gd name="connsiteY35" fmla="*/ 2133551 h 2159382"/>
              <a:gd name="connsiteX36" fmla="*/ 871554 w 1242164"/>
              <a:gd name="connsiteY36" fmla="*/ 2159382 h 2159382"/>
              <a:gd name="connsiteX37" fmla="*/ 819893 w 1242164"/>
              <a:gd name="connsiteY37" fmla="*/ 2159382 h 2159382"/>
              <a:gd name="connsiteX38" fmla="*/ 935365 w 1242164"/>
              <a:gd name="connsiteY38" fmla="*/ 1968362 h 2159382"/>
              <a:gd name="connsiteX39" fmla="*/ 0 w 1242164"/>
              <a:gd name="connsiteY39" fmla="*/ 1811616 h 2159382"/>
              <a:gd name="connsiteX0" fmla="*/ 0 w 1401089"/>
              <a:gd name="connsiteY0" fmla="*/ 1869389 h 2217155"/>
              <a:gd name="connsiteX1" fmla="*/ 101805 w 1401089"/>
              <a:gd name="connsiteY1" fmla="*/ 1762538 h 2217155"/>
              <a:gd name="connsiteX2" fmla="*/ 143134 w 1401089"/>
              <a:gd name="connsiteY2" fmla="*/ 1679880 h 2217155"/>
              <a:gd name="connsiteX3" fmla="*/ 199961 w 1401089"/>
              <a:gd name="connsiteY3" fmla="*/ 1617887 h 2217155"/>
              <a:gd name="connsiteX4" fmla="*/ 261954 w 1401089"/>
              <a:gd name="connsiteY4" fmla="*/ 1509399 h 2217155"/>
              <a:gd name="connsiteX5" fmla="*/ 323948 w 1401089"/>
              <a:gd name="connsiteY5" fmla="*/ 1406077 h 2217155"/>
              <a:gd name="connsiteX6" fmla="*/ 391107 w 1401089"/>
              <a:gd name="connsiteY6" fmla="*/ 1338917 h 2217155"/>
              <a:gd name="connsiteX7" fmla="*/ 468598 w 1401089"/>
              <a:gd name="connsiteY7" fmla="*/ 1235595 h 2217155"/>
              <a:gd name="connsiteX8" fmla="*/ 530592 w 1401089"/>
              <a:gd name="connsiteY8" fmla="*/ 1132273 h 2217155"/>
              <a:gd name="connsiteX9" fmla="*/ 577087 w 1401089"/>
              <a:gd name="connsiteY9" fmla="*/ 1023785 h 2217155"/>
              <a:gd name="connsiteX10" fmla="*/ 577087 w 1401089"/>
              <a:gd name="connsiteY10" fmla="*/ 873968 h 2217155"/>
              <a:gd name="connsiteX11" fmla="*/ 566754 w 1401089"/>
              <a:gd name="connsiteY11" fmla="*/ 755148 h 2217155"/>
              <a:gd name="connsiteX12" fmla="*/ 556422 w 1401089"/>
              <a:gd name="connsiteY12" fmla="*/ 713819 h 2217155"/>
              <a:gd name="connsiteX13" fmla="*/ 587419 w 1401089"/>
              <a:gd name="connsiteY13" fmla="*/ 662158 h 2217155"/>
              <a:gd name="connsiteX14" fmla="*/ 566754 w 1401089"/>
              <a:gd name="connsiteY14" fmla="*/ 558836 h 2217155"/>
              <a:gd name="connsiteX15" fmla="*/ 577087 w 1401089"/>
              <a:gd name="connsiteY15" fmla="*/ 491677 h 2217155"/>
              <a:gd name="connsiteX16" fmla="*/ 597751 w 1401089"/>
              <a:gd name="connsiteY16" fmla="*/ 409019 h 2217155"/>
              <a:gd name="connsiteX17" fmla="*/ 602917 w 1401089"/>
              <a:gd name="connsiteY17" fmla="*/ 326362 h 2217155"/>
              <a:gd name="connsiteX18" fmla="*/ 1073032 w 1401089"/>
              <a:gd name="connsiteY18" fmla="*/ 279867 h 2217155"/>
              <a:gd name="connsiteX19" fmla="*/ 969710 w 1401089"/>
              <a:gd name="connsiteY19" fmla="*/ 362524 h 2217155"/>
              <a:gd name="connsiteX20" fmla="*/ 964544 w 1401089"/>
              <a:gd name="connsiteY20" fmla="*/ 393521 h 2217155"/>
              <a:gd name="connsiteX21" fmla="*/ 1112024 w 1401089"/>
              <a:gd name="connsiteY21" fmla="*/ 57773 h 2217155"/>
              <a:gd name="connsiteX22" fmla="*/ 1401089 w 1401089"/>
              <a:gd name="connsiteY22" fmla="*/ 0 h 2217155"/>
              <a:gd name="connsiteX23" fmla="*/ 1242164 w 1401089"/>
              <a:gd name="connsiteY23" fmla="*/ 120169 h 2217155"/>
              <a:gd name="connsiteX24" fmla="*/ 1157619 w 1401089"/>
              <a:gd name="connsiteY24" fmla="*/ 864060 h 2217155"/>
              <a:gd name="connsiteX25" fmla="*/ 1149156 w 1401089"/>
              <a:gd name="connsiteY25" fmla="*/ 1119607 h 2217155"/>
              <a:gd name="connsiteX26" fmla="*/ 1148894 w 1401089"/>
              <a:gd name="connsiteY26" fmla="*/ 1320721 h 2217155"/>
              <a:gd name="connsiteX27" fmla="*/ 1117726 w 1401089"/>
              <a:gd name="connsiteY27" fmla="*/ 1480156 h 2217155"/>
              <a:gd name="connsiteX28" fmla="*/ 1093654 w 1401089"/>
              <a:gd name="connsiteY28" fmla="*/ 1618532 h 2217155"/>
              <a:gd name="connsiteX29" fmla="*/ 1036870 w 1401089"/>
              <a:gd name="connsiteY29" fmla="*/ 1793534 h 2217155"/>
              <a:gd name="connsiteX30" fmla="*/ 1021371 w 1401089"/>
              <a:gd name="connsiteY30" fmla="*/ 1907189 h 2217155"/>
              <a:gd name="connsiteX31" fmla="*/ 1011039 w 1401089"/>
              <a:gd name="connsiteY31" fmla="*/ 1953684 h 2217155"/>
              <a:gd name="connsiteX32" fmla="*/ 1031703 w 1401089"/>
              <a:gd name="connsiteY32" fmla="*/ 2041507 h 2217155"/>
              <a:gd name="connsiteX33" fmla="*/ 1021371 w 1401089"/>
              <a:gd name="connsiteY33" fmla="*/ 2098334 h 2217155"/>
              <a:gd name="connsiteX34" fmla="*/ 990375 w 1401089"/>
              <a:gd name="connsiteY34" fmla="*/ 2149995 h 2217155"/>
              <a:gd name="connsiteX35" fmla="*/ 923215 w 1401089"/>
              <a:gd name="connsiteY35" fmla="*/ 2191324 h 2217155"/>
              <a:gd name="connsiteX36" fmla="*/ 871554 w 1401089"/>
              <a:gd name="connsiteY36" fmla="*/ 2217155 h 2217155"/>
              <a:gd name="connsiteX37" fmla="*/ 819893 w 1401089"/>
              <a:gd name="connsiteY37" fmla="*/ 2217155 h 2217155"/>
              <a:gd name="connsiteX38" fmla="*/ 935365 w 1401089"/>
              <a:gd name="connsiteY38" fmla="*/ 2026135 h 2217155"/>
              <a:gd name="connsiteX39" fmla="*/ 0 w 1401089"/>
              <a:gd name="connsiteY39" fmla="*/ 1869389 h 2217155"/>
              <a:gd name="connsiteX0" fmla="*/ 0 w 1401089"/>
              <a:gd name="connsiteY0" fmla="*/ 1869389 h 2217155"/>
              <a:gd name="connsiteX1" fmla="*/ 101805 w 1401089"/>
              <a:gd name="connsiteY1" fmla="*/ 1762538 h 2217155"/>
              <a:gd name="connsiteX2" fmla="*/ 143134 w 1401089"/>
              <a:gd name="connsiteY2" fmla="*/ 1679880 h 2217155"/>
              <a:gd name="connsiteX3" fmla="*/ 199961 w 1401089"/>
              <a:gd name="connsiteY3" fmla="*/ 1617887 h 2217155"/>
              <a:gd name="connsiteX4" fmla="*/ 261954 w 1401089"/>
              <a:gd name="connsiteY4" fmla="*/ 1509399 h 2217155"/>
              <a:gd name="connsiteX5" fmla="*/ 323948 w 1401089"/>
              <a:gd name="connsiteY5" fmla="*/ 1406077 h 2217155"/>
              <a:gd name="connsiteX6" fmla="*/ 391107 w 1401089"/>
              <a:gd name="connsiteY6" fmla="*/ 1338917 h 2217155"/>
              <a:gd name="connsiteX7" fmla="*/ 468598 w 1401089"/>
              <a:gd name="connsiteY7" fmla="*/ 1235595 h 2217155"/>
              <a:gd name="connsiteX8" fmla="*/ 530592 w 1401089"/>
              <a:gd name="connsiteY8" fmla="*/ 1132273 h 2217155"/>
              <a:gd name="connsiteX9" fmla="*/ 577087 w 1401089"/>
              <a:gd name="connsiteY9" fmla="*/ 1023785 h 2217155"/>
              <a:gd name="connsiteX10" fmla="*/ 577087 w 1401089"/>
              <a:gd name="connsiteY10" fmla="*/ 873968 h 2217155"/>
              <a:gd name="connsiteX11" fmla="*/ 566754 w 1401089"/>
              <a:gd name="connsiteY11" fmla="*/ 755148 h 2217155"/>
              <a:gd name="connsiteX12" fmla="*/ 556422 w 1401089"/>
              <a:gd name="connsiteY12" fmla="*/ 713819 h 2217155"/>
              <a:gd name="connsiteX13" fmla="*/ 587419 w 1401089"/>
              <a:gd name="connsiteY13" fmla="*/ 662158 h 2217155"/>
              <a:gd name="connsiteX14" fmla="*/ 566754 w 1401089"/>
              <a:gd name="connsiteY14" fmla="*/ 558836 h 2217155"/>
              <a:gd name="connsiteX15" fmla="*/ 577087 w 1401089"/>
              <a:gd name="connsiteY15" fmla="*/ 491677 h 2217155"/>
              <a:gd name="connsiteX16" fmla="*/ 597751 w 1401089"/>
              <a:gd name="connsiteY16" fmla="*/ 409019 h 2217155"/>
              <a:gd name="connsiteX17" fmla="*/ 813000 w 1401089"/>
              <a:gd name="connsiteY17" fmla="*/ 135549 h 2217155"/>
              <a:gd name="connsiteX18" fmla="*/ 1073032 w 1401089"/>
              <a:gd name="connsiteY18" fmla="*/ 279867 h 2217155"/>
              <a:gd name="connsiteX19" fmla="*/ 969710 w 1401089"/>
              <a:gd name="connsiteY19" fmla="*/ 362524 h 2217155"/>
              <a:gd name="connsiteX20" fmla="*/ 964544 w 1401089"/>
              <a:gd name="connsiteY20" fmla="*/ 393521 h 2217155"/>
              <a:gd name="connsiteX21" fmla="*/ 1112024 w 1401089"/>
              <a:gd name="connsiteY21" fmla="*/ 57773 h 2217155"/>
              <a:gd name="connsiteX22" fmla="*/ 1401089 w 1401089"/>
              <a:gd name="connsiteY22" fmla="*/ 0 h 2217155"/>
              <a:gd name="connsiteX23" fmla="*/ 1242164 w 1401089"/>
              <a:gd name="connsiteY23" fmla="*/ 120169 h 2217155"/>
              <a:gd name="connsiteX24" fmla="*/ 1157619 w 1401089"/>
              <a:gd name="connsiteY24" fmla="*/ 864060 h 2217155"/>
              <a:gd name="connsiteX25" fmla="*/ 1149156 w 1401089"/>
              <a:gd name="connsiteY25" fmla="*/ 1119607 h 2217155"/>
              <a:gd name="connsiteX26" fmla="*/ 1148894 w 1401089"/>
              <a:gd name="connsiteY26" fmla="*/ 1320721 h 2217155"/>
              <a:gd name="connsiteX27" fmla="*/ 1117726 w 1401089"/>
              <a:gd name="connsiteY27" fmla="*/ 1480156 h 2217155"/>
              <a:gd name="connsiteX28" fmla="*/ 1093654 w 1401089"/>
              <a:gd name="connsiteY28" fmla="*/ 1618532 h 2217155"/>
              <a:gd name="connsiteX29" fmla="*/ 1036870 w 1401089"/>
              <a:gd name="connsiteY29" fmla="*/ 1793534 h 2217155"/>
              <a:gd name="connsiteX30" fmla="*/ 1021371 w 1401089"/>
              <a:gd name="connsiteY30" fmla="*/ 1907189 h 2217155"/>
              <a:gd name="connsiteX31" fmla="*/ 1011039 w 1401089"/>
              <a:gd name="connsiteY31" fmla="*/ 1953684 h 2217155"/>
              <a:gd name="connsiteX32" fmla="*/ 1031703 w 1401089"/>
              <a:gd name="connsiteY32" fmla="*/ 2041507 h 2217155"/>
              <a:gd name="connsiteX33" fmla="*/ 1021371 w 1401089"/>
              <a:gd name="connsiteY33" fmla="*/ 2098334 h 2217155"/>
              <a:gd name="connsiteX34" fmla="*/ 990375 w 1401089"/>
              <a:gd name="connsiteY34" fmla="*/ 2149995 h 2217155"/>
              <a:gd name="connsiteX35" fmla="*/ 923215 w 1401089"/>
              <a:gd name="connsiteY35" fmla="*/ 2191324 h 2217155"/>
              <a:gd name="connsiteX36" fmla="*/ 871554 w 1401089"/>
              <a:gd name="connsiteY36" fmla="*/ 2217155 h 2217155"/>
              <a:gd name="connsiteX37" fmla="*/ 819893 w 1401089"/>
              <a:gd name="connsiteY37" fmla="*/ 2217155 h 2217155"/>
              <a:gd name="connsiteX38" fmla="*/ 935365 w 1401089"/>
              <a:gd name="connsiteY38" fmla="*/ 2026135 h 2217155"/>
              <a:gd name="connsiteX39" fmla="*/ 0 w 1401089"/>
              <a:gd name="connsiteY39" fmla="*/ 1869389 h 2217155"/>
              <a:gd name="connsiteX0" fmla="*/ 0 w 1401089"/>
              <a:gd name="connsiteY0" fmla="*/ 1869389 h 2217155"/>
              <a:gd name="connsiteX1" fmla="*/ 101805 w 1401089"/>
              <a:gd name="connsiteY1" fmla="*/ 1762538 h 2217155"/>
              <a:gd name="connsiteX2" fmla="*/ 143134 w 1401089"/>
              <a:gd name="connsiteY2" fmla="*/ 1679880 h 2217155"/>
              <a:gd name="connsiteX3" fmla="*/ 199961 w 1401089"/>
              <a:gd name="connsiteY3" fmla="*/ 1617887 h 2217155"/>
              <a:gd name="connsiteX4" fmla="*/ 261954 w 1401089"/>
              <a:gd name="connsiteY4" fmla="*/ 1509399 h 2217155"/>
              <a:gd name="connsiteX5" fmla="*/ 323948 w 1401089"/>
              <a:gd name="connsiteY5" fmla="*/ 1406077 h 2217155"/>
              <a:gd name="connsiteX6" fmla="*/ 391107 w 1401089"/>
              <a:gd name="connsiteY6" fmla="*/ 1338917 h 2217155"/>
              <a:gd name="connsiteX7" fmla="*/ 468598 w 1401089"/>
              <a:gd name="connsiteY7" fmla="*/ 1235595 h 2217155"/>
              <a:gd name="connsiteX8" fmla="*/ 530592 w 1401089"/>
              <a:gd name="connsiteY8" fmla="*/ 1132273 h 2217155"/>
              <a:gd name="connsiteX9" fmla="*/ 577087 w 1401089"/>
              <a:gd name="connsiteY9" fmla="*/ 1023785 h 2217155"/>
              <a:gd name="connsiteX10" fmla="*/ 577087 w 1401089"/>
              <a:gd name="connsiteY10" fmla="*/ 873968 h 2217155"/>
              <a:gd name="connsiteX11" fmla="*/ 566754 w 1401089"/>
              <a:gd name="connsiteY11" fmla="*/ 755148 h 2217155"/>
              <a:gd name="connsiteX12" fmla="*/ 556422 w 1401089"/>
              <a:gd name="connsiteY12" fmla="*/ 713819 h 2217155"/>
              <a:gd name="connsiteX13" fmla="*/ 587419 w 1401089"/>
              <a:gd name="connsiteY13" fmla="*/ 662158 h 2217155"/>
              <a:gd name="connsiteX14" fmla="*/ 566754 w 1401089"/>
              <a:gd name="connsiteY14" fmla="*/ 558836 h 2217155"/>
              <a:gd name="connsiteX15" fmla="*/ 577087 w 1401089"/>
              <a:gd name="connsiteY15" fmla="*/ 491677 h 2217155"/>
              <a:gd name="connsiteX16" fmla="*/ 764062 w 1401089"/>
              <a:gd name="connsiteY16" fmla="*/ 426085 h 2217155"/>
              <a:gd name="connsiteX17" fmla="*/ 813000 w 1401089"/>
              <a:gd name="connsiteY17" fmla="*/ 135549 h 2217155"/>
              <a:gd name="connsiteX18" fmla="*/ 1073032 w 1401089"/>
              <a:gd name="connsiteY18" fmla="*/ 279867 h 2217155"/>
              <a:gd name="connsiteX19" fmla="*/ 969710 w 1401089"/>
              <a:gd name="connsiteY19" fmla="*/ 362524 h 2217155"/>
              <a:gd name="connsiteX20" fmla="*/ 964544 w 1401089"/>
              <a:gd name="connsiteY20" fmla="*/ 393521 h 2217155"/>
              <a:gd name="connsiteX21" fmla="*/ 1112024 w 1401089"/>
              <a:gd name="connsiteY21" fmla="*/ 57773 h 2217155"/>
              <a:gd name="connsiteX22" fmla="*/ 1401089 w 1401089"/>
              <a:gd name="connsiteY22" fmla="*/ 0 h 2217155"/>
              <a:gd name="connsiteX23" fmla="*/ 1242164 w 1401089"/>
              <a:gd name="connsiteY23" fmla="*/ 120169 h 2217155"/>
              <a:gd name="connsiteX24" fmla="*/ 1157619 w 1401089"/>
              <a:gd name="connsiteY24" fmla="*/ 864060 h 2217155"/>
              <a:gd name="connsiteX25" fmla="*/ 1149156 w 1401089"/>
              <a:gd name="connsiteY25" fmla="*/ 1119607 h 2217155"/>
              <a:gd name="connsiteX26" fmla="*/ 1148894 w 1401089"/>
              <a:gd name="connsiteY26" fmla="*/ 1320721 h 2217155"/>
              <a:gd name="connsiteX27" fmla="*/ 1117726 w 1401089"/>
              <a:gd name="connsiteY27" fmla="*/ 1480156 h 2217155"/>
              <a:gd name="connsiteX28" fmla="*/ 1093654 w 1401089"/>
              <a:gd name="connsiteY28" fmla="*/ 1618532 h 2217155"/>
              <a:gd name="connsiteX29" fmla="*/ 1036870 w 1401089"/>
              <a:gd name="connsiteY29" fmla="*/ 1793534 h 2217155"/>
              <a:gd name="connsiteX30" fmla="*/ 1021371 w 1401089"/>
              <a:gd name="connsiteY30" fmla="*/ 1907189 h 2217155"/>
              <a:gd name="connsiteX31" fmla="*/ 1011039 w 1401089"/>
              <a:gd name="connsiteY31" fmla="*/ 1953684 h 2217155"/>
              <a:gd name="connsiteX32" fmla="*/ 1031703 w 1401089"/>
              <a:gd name="connsiteY32" fmla="*/ 2041507 h 2217155"/>
              <a:gd name="connsiteX33" fmla="*/ 1021371 w 1401089"/>
              <a:gd name="connsiteY33" fmla="*/ 2098334 h 2217155"/>
              <a:gd name="connsiteX34" fmla="*/ 990375 w 1401089"/>
              <a:gd name="connsiteY34" fmla="*/ 2149995 h 2217155"/>
              <a:gd name="connsiteX35" fmla="*/ 923215 w 1401089"/>
              <a:gd name="connsiteY35" fmla="*/ 2191324 h 2217155"/>
              <a:gd name="connsiteX36" fmla="*/ 871554 w 1401089"/>
              <a:gd name="connsiteY36" fmla="*/ 2217155 h 2217155"/>
              <a:gd name="connsiteX37" fmla="*/ 819893 w 1401089"/>
              <a:gd name="connsiteY37" fmla="*/ 2217155 h 2217155"/>
              <a:gd name="connsiteX38" fmla="*/ 935365 w 1401089"/>
              <a:gd name="connsiteY38" fmla="*/ 2026135 h 2217155"/>
              <a:gd name="connsiteX39" fmla="*/ 0 w 1401089"/>
              <a:gd name="connsiteY39" fmla="*/ 1869389 h 2217155"/>
              <a:gd name="connsiteX0" fmla="*/ 0 w 1401089"/>
              <a:gd name="connsiteY0" fmla="*/ 1869389 h 2217155"/>
              <a:gd name="connsiteX1" fmla="*/ 101805 w 1401089"/>
              <a:gd name="connsiteY1" fmla="*/ 1762538 h 2217155"/>
              <a:gd name="connsiteX2" fmla="*/ 143134 w 1401089"/>
              <a:gd name="connsiteY2" fmla="*/ 1679880 h 2217155"/>
              <a:gd name="connsiteX3" fmla="*/ 199961 w 1401089"/>
              <a:gd name="connsiteY3" fmla="*/ 1617887 h 2217155"/>
              <a:gd name="connsiteX4" fmla="*/ 261954 w 1401089"/>
              <a:gd name="connsiteY4" fmla="*/ 1509399 h 2217155"/>
              <a:gd name="connsiteX5" fmla="*/ 323948 w 1401089"/>
              <a:gd name="connsiteY5" fmla="*/ 1406077 h 2217155"/>
              <a:gd name="connsiteX6" fmla="*/ 391107 w 1401089"/>
              <a:gd name="connsiteY6" fmla="*/ 1338917 h 2217155"/>
              <a:gd name="connsiteX7" fmla="*/ 468598 w 1401089"/>
              <a:gd name="connsiteY7" fmla="*/ 1235595 h 2217155"/>
              <a:gd name="connsiteX8" fmla="*/ 530592 w 1401089"/>
              <a:gd name="connsiteY8" fmla="*/ 1132273 h 2217155"/>
              <a:gd name="connsiteX9" fmla="*/ 577087 w 1401089"/>
              <a:gd name="connsiteY9" fmla="*/ 1023785 h 2217155"/>
              <a:gd name="connsiteX10" fmla="*/ 577087 w 1401089"/>
              <a:gd name="connsiteY10" fmla="*/ 873968 h 2217155"/>
              <a:gd name="connsiteX11" fmla="*/ 566754 w 1401089"/>
              <a:gd name="connsiteY11" fmla="*/ 755148 h 2217155"/>
              <a:gd name="connsiteX12" fmla="*/ 556422 w 1401089"/>
              <a:gd name="connsiteY12" fmla="*/ 713819 h 2217155"/>
              <a:gd name="connsiteX13" fmla="*/ 587419 w 1401089"/>
              <a:gd name="connsiteY13" fmla="*/ 662158 h 2217155"/>
              <a:gd name="connsiteX14" fmla="*/ 566754 w 1401089"/>
              <a:gd name="connsiteY14" fmla="*/ 558836 h 2217155"/>
              <a:gd name="connsiteX15" fmla="*/ 764062 w 1401089"/>
              <a:gd name="connsiteY15" fmla="*/ 426085 h 2217155"/>
              <a:gd name="connsiteX16" fmla="*/ 813000 w 1401089"/>
              <a:gd name="connsiteY16" fmla="*/ 135549 h 2217155"/>
              <a:gd name="connsiteX17" fmla="*/ 1073032 w 1401089"/>
              <a:gd name="connsiteY17" fmla="*/ 279867 h 2217155"/>
              <a:gd name="connsiteX18" fmla="*/ 969710 w 1401089"/>
              <a:gd name="connsiteY18" fmla="*/ 362524 h 2217155"/>
              <a:gd name="connsiteX19" fmla="*/ 964544 w 1401089"/>
              <a:gd name="connsiteY19" fmla="*/ 393521 h 2217155"/>
              <a:gd name="connsiteX20" fmla="*/ 1112024 w 1401089"/>
              <a:gd name="connsiteY20" fmla="*/ 57773 h 2217155"/>
              <a:gd name="connsiteX21" fmla="*/ 1401089 w 1401089"/>
              <a:gd name="connsiteY21" fmla="*/ 0 h 2217155"/>
              <a:gd name="connsiteX22" fmla="*/ 1242164 w 1401089"/>
              <a:gd name="connsiteY22" fmla="*/ 120169 h 2217155"/>
              <a:gd name="connsiteX23" fmla="*/ 1157619 w 1401089"/>
              <a:gd name="connsiteY23" fmla="*/ 864060 h 2217155"/>
              <a:gd name="connsiteX24" fmla="*/ 1149156 w 1401089"/>
              <a:gd name="connsiteY24" fmla="*/ 1119607 h 2217155"/>
              <a:gd name="connsiteX25" fmla="*/ 1148894 w 1401089"/>
              <a:gd name="connsiteY25" fmla="*/ 1320721 h 2217155"/>
              <a:gd name="connsiteX26" fmla="*/ 1117726 w 1401089"/>
              <a:gd name="connsiteY26" fmla="*/ 1480156 h 2217155"/>
              <a:gd name="connsiteX27" fmla="*/ 1093654 w 1401089"/>
              <a:gd name="connsiteY27" fmla="*/ 1618532 h 2217155"/>
              <a:gd name="connsiteX28" fmla="*/ 1036870 w 1401089"/>
              <a:gd name="connsiteY28" fmla="*/ 1793534 h 2217155"/>
              <a:gd name="connsiteX29" fmla="*/ 1021371 w 1401089"/>
              <a:gd name="connsiteY29" fmla="*/ 1907189 h 2217155"/>
              <a:gd name="connsiteX30" fmla="*/ 1011039 w 1401089"/>
              <a:gd name="connsiteY30" fmla="*/ 1953684 h 2217155"/>
              <a:gd name="connsiteX31" fmla="*/ 1031703 w 1401089"/>
              <a:gd name="connsiteY31" fmla="*/ 2041507 h 2217155"/>
              <a:gd name="connsiteX32" fmla="*/ 1021371 w 1401089"/>
              <a:gd name="connsiteY32" fmla="*/ 2098334 h 2217155"/>
              <a:gd name="connsiteX33" fmla="*/ 990375 w 1401089"/>
              <a:gd name="connsiteY33" fmla="*/ 2149995 h 2217155"/>
              <a:gd name="connsiteX34" fmla="*/ 923215 w 1401089"/>
              <a:gd name="connsiteY34" fmla="*/ 2191324 h 2217155"/>
              <a:gd name="connsiteX35" fmla="*/ 871554 w 1401089"/>
              <a:gd name="connsiteY35" fmla="*/ 2217155 h 2217155"/>
              <a:gd name="connsiteX36" fmla="*/ 819893 w 1401089"/>
              <a:gd name="connsiteY36" fmla="*/ 2217155 h 2217155"/>
              <a:gd name="connsiteX37" fmla="*/ 935365 w 1401089"/>
              <a:gd name="connsiteY37" fmla="*/ 2026135 h 2217155"/>
              <a:gd name="connsiteX38" fmla="*/ 0 w 1401089"/>
              <a:gd name="connsiteY38" fmla="*/ 1869389 h 2217155"/>
              <a:gd name="connsiteX0" fmla="*/ 0 w 1401089"/>
              <a:gd name="connsiteY0" fmla="*/ 1869389 h 2217155"/>
              <a:gd name="connsiteX1" fmla="*/ 101805 w 1401089"/>
              <a:gd name="connsiteY1" fmla="*/ 1762538 h 2217155"/>
              <a:gd name="connsiteX2" fmla="*/ 143134 w 1401089"/>
              <a:gd name="connsiteY2" fmla="*/ 1679880 h 2217155"/>
              <a:gd name="connsiteX3" fmla="*/ 199961 w 1401089"/>
              <a:gd name="connsiteY3" fmla="*/ 1617887 h 2217155"/>
              <a:gd name="connsiteX4" fmla="*/ 261954 w 1401089"/>
              <a:gd name="connsiteY4" fmla="*/ 1509399 h 2217155"/>
              <a:gd name="connsiteX5" fmla="*/ 323948 w 1401089"/>
              <a:gd name="connsiteY5" fmla="*/ 1406077 h 2217155"/>
              <a:gd name="connsiteX6" fmla="*/ 391107 w 1401089"/>
              <a:gd name="connsiteY6" fmla="*/ 1338917 h 2217155"/>
              <a:gd name="connsiteX7" fmla="*/ 468598 w 1401089"/>
              <a:gd name="connsiteY7" fmla="*/ 1235595 h 2217155"/>
              <a:gd name="connsiteX8" fmla="*/ 530592 w 1401089"/>
              <a:gd name="connsiteY8" fmla="*/ 1132273 h 2217155"/>
              <a:gd name="connsiteX9" fmla="*/ 577087 w 1401089"/>
              <a:gd name="connsiteY9" fmla="*/ 1023785 h 2217155"/>
              <a:gd name="connsiteX10" fmla="*/ 577087 w 1401089"/>
              <a:gd name="connsiteY10" fmla="*/ 873968 h 2217155"/>
              <a:gd name="connsiteX11" fmla="*/ 566754 w 1401089"/>
              <a:gd name="connsiteY11" fmla="*/ 755148 h 2217155"/>
              <a:gd name="connsiteX12" fmla="*/ 556422 w 1401089"/>
              <a:gd name="connsiteY12" fmla="*/ 713819 h 2217155"/>
              <a:gd name="connsiteX13" fmla="*/ 566754 w 1401089"/>
              <a:gd name="connsiteY13" fmla="*/ 558836 h 2217155"/>
              <a:gd name="connsiteX14" fmla="*/ 764062 w 1401089"/>
              <a:gd name="connsiteY14" fmla="*/ 426085 h 2217155"/>
              <a:gd name="connsiteX15" fmla="*/ 813000 w 1401089"/>
              <a:gd name="connsiteY15" fmla="*/ 135549 h 2217155"/>
              <a:gd name="connsiteX16" fmla="*/ 1073032 w 1401089"/>
              <a:gd name="connsiteY16" fmla="*/ 279867 h 2217155"/>
              <a:gd name="connsiteX17" fmla="*/ 969710 w 1401089"/>
              <a:gd name="connsiteY17" fmla="*/ 362524 h 2217155"/>
              <a:gd name="connsiteX18" fmla="*/ 964544 w 1401089"/>
              <a:gd name="connsiteY18" fmla="*/ 393521 h 2217155"/>
              <a:gd name="connsiteX19" fmla="*/ 1112024 w 1401089"/>
              <a:gd name="connsiteY19" fmla="*/ 57773 h 2217155"/>
              <a:gd name="connsiteX20" fmla="*/ 1401089 w 1401089"/>
              <a:gd name="connsiteY20" fmla="*/ 0 h 2217155"/>
              <a:gd name="connsiteX21" fmla="*/ 1242164 w 1401089"/>
              <a:gd name="connsiteY21" fmla="*/ 120169 h 2217155"/>
              <a:gd name="connsiteX22" fmla="*/ 1157619 w 1401089"/>
              <a:gd name="connsiteY22" fmla="*/ 864060 h 2217155"/>
              <a:gd name="connsiteX23" fmla="*/ 1149156 w 1401089"/>
              <a:gd name="connsiteY23" fmla="*/ 1119607 h 2217155"/>
              <a:gd name="connsiteX24" fmla="*/ 1148894 w 1401089"/>
              <a:gd name="connsiteY24" fmla="*/ 1320721 h 2217155"/>
              <a:gd name="connsiteX25" fmla="*/ 1117726 w 1401089"/>
              <a:gd name="connsiteY25" fmla="*/ 1480156 h 2217155"/>
              <a:gd name="connsiteX26" fmla="*/ 1093654 w 1401089"/>
              <a:gd name="connsiteY26" fmla="*/ 1618532 h 2217155"/>
              <a:gd name="connsiteX27" fmla="*/ 1036870 w 1401089"/>
              <a:gd name="connsiteY27" fmla="*/ 1793534 h 2217155"/>
              <a:gd name="connsiteX28" fmla="*/ 1021371 w 1401089"/>
              <a:gd name="connsiteY28" fmla="*/ 1907189 h 2217155"/>
              <a:gd name="connsiteX29" fmla="*/ 1011039 w 1401089"/>
              <a:gd name="connsiteY29" fmla="*/ 1953684 h 2217155"/>
              <a:gd name="connsiteX30" fmla="*/ 1031703 w 1401089"/>
              <a:gd name="connsiteY30" fmla="*/ 2041507 h 2217155"/>
              <a:gd name="connsiteX31" fmla="*/ 1021371 w 1401089"/>
              <a:gd name="connsiteY31" fmla="*/ 2098334 h 2217155"/>
              <a:gd name="connsiteX32" fmla="*/ 990375 w 1401089"/>
              <a:gd name="connsiteY32" fmla="*/ 2149995 h 2217155"/>
              <a:gd name="connsiteX33" fmla="*/ 923215 w 1401089"/>
              <a:gd name="connsiteY33" fmla="*/ 2191324 h 2217155"/>
              <a:gd name="connsiteX34" fmla="*/ 871554 w 1401089"/>
              <a:gd name="connsiteY34" fmla="*/ 2217155 h 2217155"/>
              <a:gd name="connsiteX35" fmla="*/ 819893 w 1401089"/>
              <a:gd name="connsiteY35" fmla="*/ 2217155 h 2217155"/>
              <a:gd name="connsiteX36" fmla="*/ 935365 w 1401089"/>
              <a:gd name="connsiteY36" fmla="*/ 2026135 h 2217155"/>
              <a:gd name="connsiteX37" fmla="*/ 0 w 1401089"/>
              <a:gd name="connsiteY37" fmla="*/ 1869389 h 2217155"/>
              <a:gd name="connsiteX0" fmla="*/ 0 w 1401089"/>
              <a:gd name="connsiteY0" fmla="*/ 1869389 h 2217155"/>
              <a:gd name="connsiteX1" fmla="*/ 101805 w 1401089"/>
              <a:gd name="connsiteY1" fmla="*/ 1762538 h 2217155"/>
              <a:gd name="connsiteX2" fmla="*/ 143134 w 1401089"/>
              <a:gd name="connsiteY2" fmla="*/ 1679880 h 2217155"/>
              <a:gd name="connsiteX3" fmla="*/ 199961 w 1401089"/>
              <a:gd name="connsiteY3" fmla="*/ 1617887 h 2217155"/>
              <a:gd name="connsiteX4" fmla="*/ 261954 w 1401089"/>
              <a:gd name="connsiteY4" fmla="*/ 1509399 h 2217155"/>
              <a:gd name="connsiteX5" fmla="*/ 323948 w 1401089"/>
              <a:gd name="connsiteY5" fmla="*/ 1406077 h 2217155"/>
              <a:gd name="connsiteX6" fmla="*/ 391107 w 1401089"/>
              <a:gd name="connsiteY6" fmla="*/ 1338917 h 2217155"/>
              <a:gd name="connsiteX7" fmla="*/ 468598 w 1401089"/>
              <a:gd name="connsiteY7" fmla="*/ 1235595 h 2217155"/>
              <a:gd name="connsiteX8" fmla="*/ 530592 w 1401089"/>
              <a:gd name="connsiteY8" fmla="*/ 1132273 h 2217155"/>
              <a:gd name="connsiteX9" fmla="*/ 577087 w 1401089"/>
              <a:gd name="connsiteY9" fmla="*/ 1023785 h 2217155"/>
              <a:gd name="connsiteX10" fmla="*/ 577087 w 1401089"/>
              <a:gd name="connsiteY10" fmla="*/ 873968 h 2217155"/>
              <a:gd name="connsiteX11" fmla="*/ 566754 w 1401089"/>
              <a:gd name="connsiteY11" fmla="*/ 755148 h 2217155"/>
              <a:gd name="connsiteX12" fmla="*/ 556422 w 1401089"/>
              <a:gd name="connsiteY12" fmla="*/ 713819 h 2217155"/>
              <a:gd name="connsiteX13" fmla="*/ 711021 w 1401089"/>
              <a:gd name="connsiteY13" fmla="*/ 841681 h 2217155"/>
              <a:gd name="connsiteX14" fmla="*/ 764062 w 1401089"/>
              <a:gd name="connsiteY14" fmla="*/ 426085 h 2217155"/>
              <a:gd name="connsiteX15" fmla="*/ 813000 w 1401089"/>
              <a:gd name="connsiteY15" fmla="*/ 135549 h 2217155"/>
              <a:gd name="connsiteX16" fmla="*/ 1073032 w 1401089"/>
              <a:gd name="connsiteY16" fmla="*/ 279867 h 2217155"/>
              <a:gd name="connsiteX17" fmla="*/ 969710 w 1401089"/>
              <a:gd name="connsiteY17" fmla="*/ 362524 h 2217155"/>
              <a:gd name="connsiteX18" fmla="*/ 964544 w 1401089"/>
              <a:gd name="connsiteY18" fmla="*/ 393521 h 2217155"/>
              <a:gd name="connsiteX19" fmla="*/ 1112024 w 1401089"/>
              <a:gd name="connsiteY19" fmla="*/ 57773 h 2217155"/>
              <a:gd name="connsiteX20" fmla="*/ 1401089 w 1401089"/>
              <a:gd name="connsiteY20" fmla="*/ 0 h 2217155"/>
              <a:gd name="connsiteX21" fmla="*/ 1242164 w 1401089"/>
              <a:gd name="connsiteY21" fmla="*/ 120169 h 2217155"/>
              <a:gd name="connsiteX22" fmla="*/ 1157619 w 1401089"/>
              <a:gd name="connsiteY22" fmla="*/ 864060 h 2217155"/>
              <a:gd name="connsiteX23" fmla="*/ 1149156 w 1401089"/>
              <a:gd name="connsiteY23" fmla="*/ 1119607 h 2217155"/>
              <a:gd name="connsiteX24" fmla="*/ 1148894 w 1401089"/>
              <a:gd name="connsiteY24" fmla="*/ 1320721 h 2217155"/>
              <a:gd name="connsiteX25" fmla="*/ 1117726 w 1401089"/>
              <a:gd name="connsiteY25" fmla="*/ 1480156 h 2217155"/>
              <a:gd name="connsiteX26" fmla="*/ 1093654 w 1401089"/>
              <a:gd name="connsiteY26" fmla="*/ 1618532 h 2217155"/>
              <a:gd name="connsiteX27" fmla="*/ 1036870 w 1401089"/>
              <a:gd name="connsiteY27" fmla="*/ 1793534 h 2217155"/>
              <a:gd name="connsiteX28" fmla="*/ 1021371 w 1401089"/>
              <a:gd name="connsiteY28" fmla="*/ 1907189 h 2217155"/>
              <a:gd name="connsiteX29" fmla="*/ 1011039 w 1401089"/>
              <a:gd name="connsiteY29" fmla="*/ 1953684 h 2217155"/>
              <a:gd name="connsiteX30" fmla="*/ 1031703 w 1401089"/>
              <a:gd name="connsiteY30" fmla="*/ 2041507 h 2217155"/>
              <a:gd name="connsiteX31" fmla="*/ 1021371 w 1401089"/>
              <a:gd name="connsiteY31" fmla="*/ 2098334 h 2217155"/>
              <a:gd name="connsiteX32" fmla="*/ 990375 w 1401089"/>
              <a:gd name="connsiteY32" fmla="*/ 2149995 h 2217155"/>
              <a:gd name="connsiteX33" fmla="*/ 923215 w 1401089"/>
              <a:gd name="connsiteY33" fmla="*/ 2191324 h 2217155"/>
              <a:gd name="connsiteX34" fmla="*/ 871554 w 1401089"/>
              <a:gd name="connsiteY34" fmla="*/ 2217155 h 2217155"/>
              <a:gd name="connsiteX35" fmla="*/ 819893 w 1401089"/>
              <a:gd name="connsiteY35" fmla="*/ 2217155 h 2217155"/>
              <a:gd name="connsiteX36" fmla="*/ 935365 w 1401089"/>
              <a:gd name="connsiteY36" fmla="*/ 2026135 h 2217155"/>
              <a:gd name="connsiteX37" fmla="*/ 0 w 1401089"/>
              <a:gd name="connsiteY37" fmla="*/ 1869389 h 2217155"/>
              <a:gd name="connsiteX0" fmla="*/ 0 w 1401089"/>
              <a:gd name="connsiteY0" fmla="*/ 1869389 h 2217155"/>
              <a:gd name="connsiteX1" fmla="*/ 101805 w 1401089"/>
              <a:gd name="connsiteY1" fmla="*/ 1762538 h 2217155"/>
              <a:gd name="connsiteX2" fmla="*/ 143134 w 1401089"/>
              <a:gd name="connsiteY2" fmla="*/ 1679880 h 2217155"/>
              <a:gd name="connsiteX3" fmla="*/ 199961 w 1401089"/>
              <a:gd name="connsiteY3" fmla="*/ 1617887 h 2217155"/>
              <a:gd name="connsiteX4" fmla="*/ 261954 w 1401089"/>
              <a:gd name="connsiteY4" fmla="*/ 1509399 h 2217155"/>
              <a:gd name="connsiteX5" fmla="*/ 323948 w 1401089"/>
              <a:gd name="connsiteY5" fmla="*/ 1406077 h 2217155"/>
              <a:gd name="connsiteX6" fmla="*/ 391107 w 1401089"/>
              <a:gd name="connsiteY6" fmla="*/ 1338917 h 2217155"/>
              <a:gd name="connsiteX7" fmla="*/ 468598 w 1401089"/>
              <a:gd name="connsiteY7" fmla="*/ 1235595 h 2217155"/>
              <a:gd name="connsiteX8" fmla="*/ 530592 w 1401089"/>
              <a:gd name="connsiteY8" fmla="*/ 1132273 h 2217155"/>
              <a:gd name="connsiteX9" fmla="*/ 577087 w 1401089"/>
              <a:gd name="connsiteY9" fmla="*/ 1023785 h 2217155"/>
              <a:gd name="connsiteX10" fmla="*/ 577087 w 1401089"/>
              <a:gd name="connsiteY10" fmla="*/ 873968 h 2217155"/>
              <a:gd name="connsiteX11" fmla="*/ 566754 w 1401089"/>
              <a:gd name="connsiteY11" fmla="*/ 755148 h 2217155"/>
              <a:gd name="connsiteX12" fmla="*/ 671564 w 1401089"/>
              <a:gd name="connsiteY12" fmla="*/ 964043 h 2217155"/>
              <a:gd name="connsiteX13" fmla="*/ 711021 w 1401089"/>
              <a:gd name="connsiteY13" fmla="*/ 841681 h 2217155"/>
              <a:gd name="connsiteX14" fmla="*/ 764062 w 1401089"/>
              <a:gd name="connsiteY14" fmla="*/ 426085 h 2217155"/>
              <a:gd name="connsiteX15" fmla="*/ 813000 w 1401089"/>
              <a:gd name="connsiteY15" fmla="*/ 135549 h 2217155"/>
              <a:gd name="connsiteX16" fmla="*/ 1073032 w 1401089"/>
              <a:gd name="connsiteY16" fmla="*/ 279867 h 2217155"/>
              <a:gd name="connsiteX17" fmla="*/ 969710 w 1401089"/>
              <a:gd name="connsiteY17" fmla="*/ 362524 h 2217155"/>
              <a:gd name="connsiteX18" fmla="*/ 964544 w 1401089"/>
              <a:gd name="connsiteY18" fmla="*/ 393521 h 2217155"/>
              <a:gd name="connsiteX19" fmla="*/ 1112024 w 1401089"/>
              <a:gd name="connsiteY19" fmla="*/ 57773 h 2217155"/>
              <a:gd name="connsiteX20" fmla="*/ 1401089 w 1401089"/>
              <a:gd name="connsiteY20" fmla="*/ 0 h 2217155"/>
              <a:gd name="connsiteX21" fmla="*/ 1242164 w 1401089"/>
              <a:gd name="connsiteY21" fmla="*/ 120169 h 2217155"/>
              <a:gd name="connsiteX22" fmla="*/ 1157619 w 1401089"/>
              <a:gd name="connsiteY22" fmla="*/ 864060 h 2217155"/>
              <a:gd name="connsiteX23" fmla="*/ 1149156 w 1401089"/>
              <a:gd name="connsiteY23" fmla="*/ 1119607 h 2217155"/>
              <a:gd name="connsiteX24" fmla="*/ 1148894 w 1401089"/>
              <a:gd name="connsiteY24" fmla="*/ 1320721 h 2217155"/>
              <a:gd name="connsiteX25" fmla="*/ 1117726 w 1401089"/>
              <a:gd name="connsiteY25" fmla="*/ 1480156 h 2217155"/>
              <a:gd name="connsiteX26" fmla="*/ 1093654 w 1401089"/>
              <a:gd name="connsiteY26" fmla="*/ 1618532 h 2217155"/>
              <a:gd name="connsiteX27" fmla="*/ 1036870 w 1401089"/>
              <a:gd name="connsiteY27" fmla="*/ 1793534 h 2217155"/>
              <a:gd name="connsiteX28" fmla="*/ 1021371 w 1401089"/>
              <a:gd name="connsiteY28" fmla="*/ 1907189 h 2217155"/>
              <a:gd name="connsiteX29" fmla="*/ 1011039 w 1401089"/>
              <a:gd name="connsiteY29" fmla="*/ 1953684 h 2217155"/>
              <a:gd name="connsiteX30" fmla="*/ 1031703 w 1401089"/>
              <a:gd name="connsiteY30" fmla="*/ 2041507 h 2217155"/>
              <a:gd name="connsiteX31" fmla="*/ 1021371 w 1401089"/>
              <a:gd name="connsiteY31" fmla="*/ 2098334 h 2217155"/>
              <a:gd name="connsiteX32" fmla="*/ 990375 w 1401089"/>
              <a:gd name="connsiteY32" fmla="*/ 2149995 h 2217155"/>
              <a:gd name="connsiteX33" fmla="*/ 923215 w 1401089"/>
              <a:gd name="connsiteY33" fmla="*/ 2191324 h 2217155"/>
              <a:gd name="connsiteX34" fmla="*/ 871554 w 1401089"/>
              <a:gd name="connsiteY34" fmla="*/ 2217155 h 2217155"/>
              <a:gd name="connsiteX35" fmla="*/ 819893 w 1401089"/>
              <a:gd name="connsiteY35" fmla="*/ 2217155 h 2217155"/>
              <a:gd name="connsiteX36" fmla="*/ 935365 w 1401089"/>
              <a:gd name="connsiteY36" fmla="*/ 2026135 h 2217155"/>
              <a:gd name="connsiteX37" fmla="*/ 0 w 1401089"/>
              <a:gd name="connsiteY37" fmla="*/ 1869389 h 2217155"/>
              <a:gd name="connsiteX0" fmla="*/ 0 w 1401089"/>
              <a:gd name="connsiteY0" fmla="*/ 1869389 h 2217155"/>
              <a:gd name="connsiteX1" fmla="*/ 101805 w 1401089"/>
              <a:gd name="connsiteY1" fmla="*/ 1762538 h 2217155"/>
              <a:gd name="connsiteX2" fmla="*/ 143134 w 1401089"/>
              <a:gd name="connsiteY2" fmla="*/ 1679880 h 2217155"/>
              <a:gd name="connsiteX3" fmla="*/ 199961 w 1401089"/>
              <a:gd name="connsiteY3" fmla="*/ 1617887 h 2217155"/>
              <a:gd name="connsiteX4" fmla="*/ 261954 w 1401089"/>
              <a:gd name="connsiteY4" fmla="*/ 1509399 h 2217155"/>
              <a:gd name="connsiteX5" fmla="*/ 323948 w 1401089"/>
              <a:gd name="connsiteY5" fmla="*/ 1406077 h 2217155"/>
              <a:gd name="connsiteX6" fmla="*/ 391107 w 1401089"/>
              <a:gd name="connsiteY6" fmla="*/ 1338917 h 2217155"/>
              <a:gd name="connsiteX7" fmla="*/ 468598 w 1401089"/>
              <a:gd name="connsiteY7" fmla="*/ 1235595 h 2217155"/>
              <a:gd name="connsiteX8" fmla="*/ 530592 w 1401089"/>
              <a:gd name="connsiteY8" fmla="*/ 1132273 h 2217155"/>
              <a:gd name="connsiteX9" fmla="*/ 577087 w 1401089"/>
              <a:gd name="connsiteY9" fmla="*/ 1023785 h 2217155"/>
              <a:gd name="connsiteX10" fmla="*/ 577087 w 1401089"/>
              <a:gd name="connsiteY10" fmla="*/ 873968 h 2217155"/>
              <a:gd name="connsiteX11" fmla="*/ 671564 w 1401089"/>
              <a:gd name="connsiteY11" fmla="*/ 964043 h 2217155"/>
              <a:gd name="connsiteX12" fmla="*/ 711021 w 1401089"/>
              <a:gd name="connsiteY12" fmla="*/ 841681 h 2217155"/>
              <a:gd name="connsiteX13" fmla="*/ 764062 w 1401089"/>
              <a:gd name="connsiteY13" fmla="*/ 426085 h 2217155"/>
              <a:gd name="connsiteX14" fmla="*/ 813000 w 1401089"/>
              <a:gd name="connsiteY14" fmla="*/ 135549 h 2217155"/>
              <a:gd name="connsiteX15" fmla="*/ 1073032 w 1401089"/>
              <a:gd name="connsiteY15" fmla="*/ 279867 h 2217155"/>
              <a:gd name="connsiteX16" fmla="*/ 969710 w 1401089"/>
              <a:gd name="connsiteY16" fmla="*/ 362524 h 2217155"/>
              <a:gd name="connsiteX17" fmla="*/ 964544 w 1401089"/>
              <a:gd name="connsiteY17" fmla="*/ 393521 h 2217155"/>
              <a:gd name="connsiteX18" fmla="*/ 1112024 w 1401089"/>
              <a:gd name="connsiteY18" fmla="*/ 57773 h 2217155"/>
              <a:gd name="connsiteX19" fmla="*/ 1401089 w 1401089"/>
              <a:gd name="connsiteY19" fmla="*/ 0 h 2217155"/>
              <a:gd name="connsiteX20" fmla="*/ 1242164 w 1401089"/>
              <a:gd name="connsiteY20" fmla="*/ 120169 h 2217155"/>
              <a:gd name="connsiteX21" fmla="*/ 1157619 w 1401089"/>
              <a:gd name="connsiteY21" fmla="*/ 864060 h 2217155"/>
              <a:gd name="connsiteX22" fmla="*/ 1149156 w 1401089"/>
              <a:gd name="connsiteY22" fmla="*/ 1119607 h 2217155"/>
              <a:gd name="connsiteX23" fmla="*/ 1148894 w 1401089"/>
              <a:gd name="connsiteY23" fmla="*/ 1320721 h 2217155"/>
              <a:gd name="connsiteX24" fmla="*/ 1117726 w 1401089"/>
              <a:gd name="connsiteY24" fmla="*/ 1480156 h 2217155"/>
              <a:gd name="connsiteX25" fmla="*/ 1093654 w 1401089"/>
              <a:gd name="connsiteY25" fmla="*/ 1618532 h 2217155"/>
              <a:gd name="connsiteX26" fmla="*/ 1036870 w 1401089"/>
              <a:gd name="connsiteY26" fmla="*/ 1793534 h 2217155"/>
              <a:gd name="connsiteX27" fmla="*/ 1021371 w 1401089"/>
              <a:gd name="connsiteY27" fmla="*/ 1907189 h 2217155"/>
              <a:gd name="connsiteX28" fmla="*/ 1011039 w 1401089"/>
              <a:gd name="connsiteY28" fmla="*/ 1953684 h 2217155"/>
              <a:gd name="connsiteX29" fmla="*/ 1031703 w 1401089"/>
              <a:gd name="connsiteY29" fmla="*/ 2041507 h 2217155"/>
              <a:gd name="connsiteX30" fmla="*/ 1021371 w 1401089"/>
              <a:gd name="connsiteY30" fmla="*/ 2098334 h 2217155"/>
              <a:gd name="connsiteX31" fmla="*/ 990375 w 1401089"/>
              <a:gd name="connsiteY31" fmla="*/ 2149995 h 2217155"/>
              <a:gd name="connsiteX32" fmla="*/ 923215 w 1401089"/>
              <a:gd name="connsiteY32" fmla="*/ 2191324 h 2217155"/>
              <a:gd name="connsiteX33" fmla="*/ 871554 w 1401089"/>
              <a:gd name="connsiteY33" fmla="*/ 2217155 h 2217155"/>
              <a:gd name="connsiteX34" fmla="*/ 819893 w 1401089"/>
              <a:gd name="connsiteY34" fmla="*/ 2217155 h 2217155"/>
              <a:gd name="connsiteX35" fmla="*/ 935365 w 1401089"/>
              <a:gd name="connsiteY35" fmla="*/ 2026135 h 2217155"/>
              <a:gd name="connsiteX36" fmla="*/ 0 w 1401089"/>
              <a:gd name="connsiteY36" fmla="*/ 1869389 h 2217155"/>
              <a:gd name="connsiteX0" fmla="*/ 0 w 1401089"/>
              <a:gd name="connsiteY0" fmla="*/ 1869389 h 2217155"/>
              <a:gd name="connsiteX1" fmla="*/ 101805 w 1401089"/>
              <a:gd name="connsiteY1" fmla="*/ 1762538 h 2217155"/>
              <a:gd name="connsiteX2" fmla="*/ 143134 w 1401089"/>
              <a:gd name="connsiteY2" fmla="*/ 1679880 h 2217155"/>
              <a:gd name="connsiteX3" fmla="*/ 199961 w 1401089"/>
              <a:gd name="connsiteY3" fmla="*/ 1617887 h 2217155"/>
              <a:gd name="connsiteX4" fmla="*/ 261954 w 1401089"/>
              <a:gd name="connsiteY4" fmla="*/ 1509399 h 2217155"/>
              <a:gd name="connsiteX5" fmla="*/ 323948 w 1401089"/>
              <a:gd name="connsiteY5" fmla="*/ 1406077 h 2217155"/>
              <a:gd name="connsiteX6" fmla="*/ 391107 w 1401089"/>
              <a:gd name="connsiteY6" fmla="*/ 1338917 h 2217155"/>
              <a:gd name="connsiteX7" fmla="*/ 468598 w 1401089"/>
              <a:gd name="connsiteY7" fmla="*/ 1235595 h 2217155"/>
              <a:gd name="connsiteX8" fmla="*/ 530592 w 1401089"/>
              <a:gd name="connsiteY8" fmla="*/ 1132273 h 2217155"/>
              <a:gd name="connsiteX9" fmla="*/ 577087 w 1401089"/>
              <a:gd name="connsiteY9" fmla="*/ 1023785 h 2217155"/>
              <a:gd name="connsiteX10" fmla="*/ 630626 w 1401089"/>
              <a:gd name="connsiteY10" fmla="*/ 1006469 h 2217155"/>
              <a:gd name="connsiteX11" fmla="*/ 671564 w 1401089"/>
              <a:gd name="connsiteY11" fmla="*/ 964043 h 2217155"/>
              <a:gd name="connsiteX12" fmla="*/ 711021 w 1401089"/>
              <a:gd name="connsiteY12" fmla="*/ 841681 h 2217155"/>
              <a:gd name="connsiteX13" fmla="*/ 764062 w 1401089"/>
              <a:gd name="connsiteY13" fmla="*/ 426085 h 2217155"/>
              <a:gd name="connsiteX14" fmla="*/ 813000 w 1401089"/>
              <a:gd name="connsiteY14" fmla="*/ 135549 h 2217155"/>
              <a:gd name="connsiteX15" fmla="*/ 1073032 w 1401089"/>
              <a:gd name="connsiteY15" fmla="*/ 279867 h 2217155"/>
              <a:gd name="connsiteX16" fmla="*/ 969710 w 1401089"/>
              <a:gd name="connsiteY16" fmla="*/ 362524 h 2217155"/>
              <a:gd name="connsiteX17" fmla="*/ 964544 w 1401089"/>
              <a:gd name="connsiteY17" fmla="*/ 393521 h 2217155"/>
              <a:gd name="connsiteX18" fmla="*/ 1112024 w 1401089"/>
              <a:gd name="connsiteY18" fmla="*/ 57773 h 2217155"/>
              <a:gd name="connsiteX19" fmla="*/ 1401089 w 1401089"/>
              <a:gd name="connsiteY19" fmla="*/ 0 h 2217155"/>
              <a:gd name="connsiteX20" fmla="*/ 1242164 w 1401089"/>
              <a:gd name="connsiteY20" fmla="*/ 120169 h 2217155"/>
              <a:gd name="connsiteX21" fmla="*/ 1157619 w 1401089"/>
              <a:gd name="connsiteY21" fmla="*/ 864060 h 2217155"/>
              <a:gd name="connsiteX22" fmla="*/ 1149156 w 1401089"/>
              <a:gd name="connsiteY22" fmla="*/ 1119607 h 2217155"/>
              <a:gd name="connsiteX23" fmla="*/ 1148894 w 1401089"/>
              <a:gd name="connsiteY23" fmla="*/ 1320721 h 2217155"/>
              <a:gd name="connsiteX24" fmla="*/ 1117726 w 1401089"/>
              <a:gd name="connsiteY24" fmla="*/ 1480156 h 2217155"/>
              <a:gd name="connsiteX25" fmla="*/ 1093654 w 1401089"/>
              <a:gd name="connsiteY25" fmla="*/ 1618532 h 2217155"/>
              <a:gd name="connsiteX26" fmla="*/ 1036870 w 1401089"/>
              <a:gd name="connsiteY26" fmla="*/ 1793534 h 2217155"/>
              <a:gd name="connsiteX27" fmla="*/ 1021371 w 1401089"/>
              <a:gd name="connsiteY27" fmla="*/ 1907189 h 2217155"/>
              <a:gd name="connsiteX28" fmla="*/ 1011039 w 1401089"/>
              <a:gd name="connsiteY28" fmla="*/ 1953684 h 2217155"/>
              <a:gd name="connsiteX29" fmla="*/ 1031703 w 1401089"/>
              <a:gd name="connsiteY29" fmla="*/ 2041507 h 2217155"/>
              <a:gd name="connsiteX30" fmla="*/ 1021371 w 1401089"/>
              <a:gd name="connsiteY30" fmla="*/ 2098334 h 2217155"/>
              <a:gd name="connsiteX31" fmla="*/ 990375 w 1401089"/>
              <a:gd name="connsiteY31" fmla="*/ 2149995 h 2217155"/>
              <a:gd name="connsiteX32" fmla="*/ 923215 w 1401089"/>
              <a:gd name="connsiteY32" fmla="*/ 2191324 h 2217155"/>
              <a:gd name="connsiteX33" fmla="*/ 871554 w 1401089"/>
              <a:gd name="connsiteY33" fmla="*/ 2217155 h 2217155"/>
              <a:gd name="connsiteX34" fmla="*/ 819893 w 1401089"/>
              <a:gd name="connsiteY34" fmla="*/ 2217155 h 2217155"/>
              <a:gd name="connsiteX35" fmla="*/ 935365 w 1401089"/>
              <a:gd name="connsiteY35" fmla="*/ 2026135 h 2217155"/>
              <a:gd name="connsiteX36" fmla="*/ 0 w 1401089"/>
              <a:gd name="connsiteY36" fmla="*/ 1869389 h 2217155"/>
              <a:gd name="connsiteX0" fmla="*/ 0 w 1401089"/>
              <a:gd name="connsiteY0" fmla="*/ 1869389 h 2217155"/>
              <a:gd name="connsiteX1" fmla="*/ 101805 w 1401089"/>
              <a:gd name="connsiteY1" fmla="*/ 1762538 h 2217155"/>
              <a:gd name="connsiteX2" fmla="*/ 143134 w 1401089"/>
              <a:gd name="connsiteY2" fmla="*/ 1679880 h 2217155"/>
              <a:gd name="connsiteX3" fmla="*/ 199961 w 1401089"/>
              <a:gd name="connsiteY3" fmla="*/ 1617887 h 2217155"/>
              <a:gd name="connsiteX4" fmla="*/ 261954 w 1401089"/>
              <a:gd name="connsiteY4" fmla="*/ 1509399 h 2217155"/>
              <a:gd name="connsiteX5" fmla="*/ 323948 w 1401089"/>
              <a:gd name="connsiteY5" fmla="*/ 1406077 h 2217155"/>
              <a:gd name="connsiteX6" fmla="*/ 391107 w 1401089"/>
              <a:gd name="connsiteY6" fmla="*/ 1338917 h 2217155"/>
              <a:gd name="connsiteX7" fmla="*/ 468598 w 1401089"/>
              <a:gd name="connsiteY7" fmla="*/ 1235595 h 2217155"/>
              <a:gd name="connsiteX8" fmla="*/ 530592 w 1401089"/>
              <a:gd name="connsiteY8" fmla="*/ 1132273 h 2217155"/>
              <a:gd name="connsiteX9" fmla="*/ 589628 w 1401089"/>
              <a:gd name="connsiteY9" fmla="*/ 1078972 h 2217155"/>
              <a:gd name="connsiteX10" fmla="*/ 630626 w 1401089"/>
              <a:gd name="connsiteY10" fmla="*/ 1006469 h 2217155"/>
              <a:gd name="connsiteX11" fmla="*/ 671564 w 1401089"/>
              <a:gd name="connsiteY11" fmla="*/ 964043 h 2217155"/>
              <a:gd name="connsiteX12" fmla="*/ 711021 w 1401089"/>
              <a:gd name="connsiteY12" fmla="*/ 841681 h 2217155"/>
              <a:gd name="connsiteX13" fmla="*/ 764062 w 1401089"/>
              <a:gd name="connsiteY13" fmla="*/ 426085 h 2217155"/>
              <a:gd name="connsiteX14" fmla="*/ 813000 w 1401089"/>
              <a:gd name="connsiteY14" fmla="*/ 135549 h 2217155"/>
              <a:gd name="connsiteX15" fmla="*/ 1073032 w 1401089"/>
              <a:gd name="connsiteY15" fmla="*/ 279867 h 2217155"/>
              <a:gd name="connsiteX16" fmla="*/ 969710 w 1401089"/>
              <a:gd name="connsiteY16" fmla="*/ 362524 h 2217155"/>
              <a:gd name="connsiteX17" fmla="*/ 964544 w 1401089"/>
              <a:gd name="connsiteY17" fmla="*/ 393521 h 2217155"/>
              <a:gd name="connsiteX18" fmla="*/ 1112024 w 1401089"/>
              <a:gd name="connsiteY18" fmla="*/ 57773 h 2217155"/>
              <a:gd name="connsiteX19" fmla="*/ 1401089 w 1401089"/>
              <a:gd name="connsiteY19" fmla="*/ 0 h 2217155"/>
              <a:gd name="connsiteX20" fmla="*/ 1242164 w 1401089"/>
              <a:gd name="connsiteY20" fmla="*/ 120169 h 2217155"/>
              <a:gd name="connsiteX21" fmla="*/ 1157619 w 1401089"/>
              <a:gd name="connsiteY21" fmla="*/ 864060 h 2217155"/>
              <a:gd name="connsiteX22" fmla="*/ 1149156 w 1401089"/>
              <a:gd name="connsiteY22" fmla="*/ 1119607 h 2217155"/>
              <a:gd name="connsiteX23" fmla="*/ 1148894 w 1401089"/>
              <a:gd name="connsiteY23" fmla="*/ 1320721 h 2217155"/>
              <a:gd name="connsiteX24" fmla="*/ 1117726 w 1401089"/>
              <a:gd name="connsiteY24" fmla="*/ 1480156 h 2217155"/>
              <a:gd name="connsiteX25" fmla="*/ 1093654 w 1401089"/>
              <a:gd name="connsiteY25" fmla="*/ 1618532 h 2217155"/>
              <a:gd name="connsiteX26" fmla="*/ 1036870 w 1401089"/>
              <a:gd name="connsiteY26" fmla="*/ 1793534 h 2217155"/>
              <a:gd name="connsiteX27" fmla="*/ 1021371 w 1401089"/>
              <a:gd name="connsiteY27" fmla="*/ 1907189 h 2217155"/>
              <a:gd name="connsiteX28" fmla="*/ 1011039 w 1401089"/>
              <a:gd name="connsiteY28" fmla="*/ 1953684 h 2217155"/>
              <a:gd name="connsiteX29" fmla="*/ 1031703 w 1401089"/>
              <a:gd name="connsiteY29" fmla="*/ 2041507 h 2217155"/>
              <a:gd name="connsiteX30" fmla="*/ 1021371 w 1401089"/>
              <a:gd name="connsiteY30" fmla="*/ 2098334 h 2217155"/>
              <a:gd name="connsiteX31" fmla="*/ 990375 w 1401089"/>
              <a:gd name="connsiteY31" fmla="*/ 2149995 h 2217155"/>
              <a:gd name="connsiteX32" fmla="*/ 923215 w 1401089"/>
              <a:gd name="connsiteY32" fmla="*/ 2191324 h 2217155"/>
              <a:gd name="connsiteX33" fmla="*/ 871554 w 1401089"/>
              <a:gd name="connsiteY33" fmla="*/ 2217155 h 2217155"/>
              <a:gd name="connsiteX34" fmla="*/ 819893 w 1401089"/>
              <a:gd name="connsiteY34" fmla="*/ 2217155 h 2217155"/>
              <a:gd name="connsiteX35" fmla="*/ 935365 w 1401089"/>
              <a:gd name="connsiteY35" fmla="*/ 2026135 h 2217155"/>
              <a:gd name="connsiteX36" fmla="*/ 0 w 1401089"/>
              <a:gd name="connsiteY36" fmla="*/ 1869389 h 2217155"/>
              <a:gd name="connsiteX0" fmla="*/ 0 w 1401089"/>
              <a:gd name="connsiteY0" fmla="*/ 1869389 h 2217155"/>
              <a:gd name="connsiteX1" fmla="*/ 101805 w 1401089"/>
              <a:gd name="connsiteY1" fmla="*/ 1762538 h 2217155"/>
              <a:gd name="connsiteX2" fmla="*/ 143134 w 1401089"/>
              <a:gd name="connsiteY2" fmla="*/ 1679880 h 2217155"/>
              <a:gd name="connsiteX3" fmla="*/ 199961 w 1401089"/>
              <a:gd name="connsiteY3" fmla="*/ 1617887 h 2217155"/>
              <a:gd name="connsiteX4" fmla="*/ 261954 w 1401089"/>
              <a:gd name="connsiteY4" fmla="*/ 1509399 h 2217155"/>
              <a:gd name="connsiteX5" fmla="*/ 323948 w 1401089"/>
              <a:gd name="connsiteY5" fmla="*/ 1406077 h 2217155"/>
              <a:gd name="connsiteX6" fmla="*/ 391107 w 1401089"/>
              <a:gd name="connsiteY6" fmla="*/ 1338917 h 2217155"/>
              <a:gd name="connsiteX7" fmla="*/ 468598 w 1401089"/>
              <a:gd name="connsiteY7" fmla="*/ 1235595 h 2217155"/>
              <a:gd name="connsiteX8" fmla="*/ 530592 w 1401089"/>
              <a:gd name="connsiteY8" fmla="*/ 1132273 h 2217155"/>
              <a:gd name="connsiteX9" fmla="*/ 589628 w 1401089"/>
              <a:gd name="connsiteY9" fmla="*/ 1078972 h 2217155"/>
              <a:gd name="connsiteX10" fmla="*/ 630626 w 1401089"/>
              <a:gd name="connsiteY10" fmla="*/ 1006469 h 2217155"/>
              <a:gd name="connsiteX11" fmla="*/ 671564 w 1401089"/>
              <a:gd name="connsiteY11" fmla="*/ 964043 h 2217155"/>
              <a:gd name="connsiteX12" fmla="*/ 711021 w 1401089"/>
              <a:gd name="connsiteY12" fmla="*/ 841681 h 2217155"/>
              <a:gd name="connsiteX13" fmla="*/ 764062 w 1401089"/>
              <a:gd name="connsiteY13" fmla="*/ 426085 h 2217155"/>
              <a:gd name="connsiteX14" fmla="*/ 813000 w 1401089"/>
              <a:gd name="connsiteY14" fmla="*/ 135549 h 2217155"/>
              <a:gd name="connsiteX15" fmla="*/ 935627 w 1401089"/>
              <a:gd name="connsiteY15" fmla="*/ 151209 h 2217155"/>
              <a:gd name="connsiteX16" fmla="*/ 969710 w 1401089"/>
              <a:gd name="connsiteY16" fmla="*/ 362524 h 2217155"/>
              <a:gd name="connsiteX17" fmla="*/ 964544 w 1401089"/>
              <a:gd name="connsiteY17" fmla="*/ 393521 h 2217155"/>
              <a:gd name="connsiteX18" fmla="*/ 1112024 w 1401089"/>
              <a:gd name="connsiteY18" fmla="*/ 57773 h 2217155"/>
              <a:gd name="connsiteX19" fmla="*/ 1401089 w 1401089"/>
              <a:gd name="connsiteY19" fmla="*/ 0 h 2217155"/>
              <a:gd name="connsiteX20" fmla="*/ 1242164 w 1401089"/>
              <a:gd name="connsiteY20" fmla="*/ 120169 h 2217155"/>
              <a:gd name="connsiteX21" fmla="*/ 1157619 w 1401089"/>
              <a:gd name="connsiteY21" fmla="*/ 864060 h 2217155"/>
              <a:gd name="connsiteX22" fmla="*/ 1149156 w 1401089"/>
              <a:gd name="connsiteY22" fmla="*/ 1119607 h 2217155"/>
              <a:gd name="connsiteX23" fmla="*/ 1148894 w 1401089"/>
              <a:gd name="connsiteY23" fmla="*/ 1320721 h 2217155"/>
              <a:gd name="connsiteX24" fmla="*/ 1117726 w 1401089"/>
              <a:gd name="connsiteY24" fmla="*/ 1480156 h 2217155"/>
              <a:gd name="connsiteX25" fmla="*/ 1093654 w 1401089"/>
              <a:gd name="connsiteY25" fmla="*/ 1618532 h 2217155"/>
              <a:gd name="connsiteX26" fmla="*/ 1036870 w 1401089"/>
              <a:gd name="connsiteY26" fmla="*/ 1793534 h 2217155"/>
              <a:gd name="connsiteX27" fmla="*/ 1021371 w 1401089"/>
              <a:gd name="connsiteY27" fmla="*/ 1907189 h 2217155"/>
              <a:gd name="connsiteX28" fmla="*/ 1011039 w 1401089"/>
              <a:gd name="connsiteY28" fmla="*/ 1953684 h 2217155"/>
              <a:gd name="connsiteX29" fmla="*/ 1031703 w 1401089"/>
              <a:gd name="connsiteY29" fmla="*/ 2041507 h 2217155"/>
              <a:gd name="connsiteX30" fmla="*/ 1021371 w 1401089"/>
              <a:gd name="connsiteY30" fmla="*/ 2098334 h 2217155"/>
              <a:gd name="connsiteX31" fmla="*/ 990375 w 1401089"/>
              <a:gd name="connsiteY31" fmla="*/ 2149995 h 2217155"/>
              <a:gd name="connsiteX32" fmla="*/ 923215 w 1401089"/>
              <a:gd name="connsiteY32" fmla="*/ 2191324 h 2217155"/>
              <a:gd name="connsiteX33" fmla="*/ 871554 w 1401089"/>
              <a:gd name="connsiteY33" fmla="*/ 2217155 h 2217155"/>
              <a:gd name="connsiteX34" fmla="*/ 819893 w 1401089"/>
              <a:gd name="connsiteY34" fmla="*/ 2217155 h 2217155"/>
              <a:gd name="connsiteX35" fmla="*/ 935365 w 1401089"/>
              <a:gd name="connsiteY35" fmla="*/ 2026135 h 2217155"/>
              <a:gd name="connsiteX36" fmla="*/ 0 w 1401089"/>
              <a:gd name="connsiteY36" fmla="*/ 1869389 h 2217155"/>
              <a:gd name="connsiteX0" fmla="*/ 0 w 1401089"/>
              <a:gd name="connsiteY0" fmla="*/ 1869389 h 2217155"/>
              <a:gd name="connsiteX1" fmla="*/ 101805 w 1401089"/>
              <a:gd name="connsiteY1" fmla="*/ 1762538 h 2217155"/>
              <a:gd name="connsiteX2" fmla="*/ 143134 w 1401089"/>
              <a:gd name="connsiteY2" fmla="*/ 1679880 h 2217155"/>
              <a:gd name="connsiteX3" fmla="*/ 199961 w 1401089"/>
              <a:gd name="connsiteY3" fmla="*/ 1617887 h 2217155"/>
              <a:gd name="connsiteX4" fmla="*/ 261954 w 1401089"/>
              <a:gd name="connsiteY4" fmla="*/ 1509399 h 2217155"/>
              <a:gd name="connsiteX5" fmla="*/ 323948 w 1401089"/>
              <a:gd name="connsiteY5" fmla="*/ 1406077 h 2217155"/>
              <a:gd name="connsiteX6" fmla="*/ 391107 w 1401089"/>
              <a:gd name="connsiteY6" fmla="*/ 1338917 h 2217155"/>
              <a:gd name="connsiteX7" fmla="*/ 468598 w 1401089"/>
              <a:gd name="connsiteY7" fmla="*/ 1235595 h 2217155"/>
              <a:gd name="connsiteX8" fmla="*/ 530592 w 1401089"/>
              <a:gd name="connsiteY8" fmla="*/ 1132273 h 2217155"/>
              <a:gd name="connsiteX9" fmla="*/ 589628 w 1401089"/>
              <a:gd name="connsiteY9" fmla="*/ 1078972 h 2217155"/>
              <a:gd name="connsiteX10" fmla="*/ 630626 w 1401089"/>
              <a:gd name="connsiteY10" fmla="*/ 1006469 h 2217155"/>
              <a:gd name="connsiteX11" fmla="*/ 671564 w 1401089"/>
              <a:gd name="connsiteY11" fmla="*/ 964043 h 2217155"/>
              <a:gd name="connsiteX12" fmla="*/ 711021 w 1401089"/>
              <a:gd name="connsiteY12" fmla="*/ 841681 h 2217155"/>
              <a:gd name="connsiteX13" fmla="*/ 764062 w 1401089"/>
              <a:gd name="connsiteY13" fmla="*/ 426085 h 2217155"/>
              <a:gd name="connsiteX14" fmla="*/ 813000 w 1401089"/>
              <a:gd name="connsiteY14" fmla="*/ 135549 h 2217155"/>
              <a:gd name="connsiteX15" fmla="*/ 935627 w 1401089"/>
              <a:gd name="connsiteY15" fmla="*/ 151209 h 2217155"/>
              <a:gd name="connsiteX16" fmla="*/ 1028273 w 1401089"/>
              <a:gd name="connsiteY16" fmla="*/ 104096 h 2217155"/>
              <a:gd name="connsiteX17" fmla="*/ 964544 w 1401089"/>
              <a:gd name="connsiteY17" fmla="*/ 393521 h 2217155"/>
              <a:gd name="connsiteX18" fmla="*/ 1112024 w 1401089"/>
              <a:gd name="connsiteY18" fmla="*/ 57773 h 2217155"/>
              <a:gd name="connsiteX19" fmla="*/ 1401089 w 1401089"/>
              <a:gd name="connsiteY19" fmla="*/ 0 h 2217155"/>
              <a:gd name="connsiteX20" fmla="*/ 1242164 w 1401089"/>
              <a:gd name="connsiteY20" fmla="*/ 120169 h 2217155"/>
              <a:gd name="connsiteX21" fmla="*/ 1157619 w 1401089"/>
              <a:gd name="connsiteY21" fmla="*/ 864060 h 2217155"/>
              <a:gd name="connsiteX22" fmla="*/ 1149156 w 1401089"/>
              <a:gd name="connsiteY22" fmla="*/ 1119607 h 2217155"/>
              <a:gd name="connsiteX23" fmla="*/ 1148894 w 1401089"/>
              <a:gd name="connsiteY23" fmla="*/ 1320721 h 2217155"/>
              <a:gd name="connsiteX24" fmla="*/ 1117726 w 1401089"/>
              <a:gd name="connsiteY24" fmla="*/ 1480156 h 2217155"/>
              <a:gd name="connsiteX25" fmla="*/ 1093654 w 1401089"/>
              <a:gd name="connsiteY25" fmla="*/ 1618532 h 2217155"/>
              <a:gd name="connsiteX26" fmla="*/ 1036870 w 1401089"/>
              <a:gd name="connsiteY26" fmla="*/ 1793534 h 2217155"/>
              <a:gd name="connsiteX27" fmla="*/ 1021371 w 1401089"/>
              <a:gd name="connsiteY27" fmla="*/ 1907189 h 2217155"/>
              <a:gd name="connsiteX28" fmla="*/ 1011039 w 1401089"/>
              <a:gd name="connsiteY28" fmla="*/ 1953684 h 2217155"/>
              <a:gd name="connsiteX29" fmla="*/ 1031703 w 1401089"/>
              <a:gd name="connsiteY29" fmla="*/ 2041507 h 2217155"/>
              <a:gd name="connsiteX30" fmla="*/ 1021371 w 1401089"/>
              <a:gd name="connsiteY30" fmla="*/ 2098334 h 2217155"/>
              <a:gd name="connsiteX31" fmla="*/ 990375 w 1401089"/>
              <a:gd name="connsiteY31" fmla="*/ 2149995 h 2217155"/>
              <a:gd name="connsiteX32" fmla="*/ 923215 w 1401089"/>
              <a:gd name="connsiteY32" fmla="*/ 2191324 h 2217155"/>
              <a:gd name="connsiteX33" fmla="*/ 871554 w 1401089"/>
              <a:gd name="connsiteY33" fmla="*/ 2217155 h 2217155"/>
              <a:gd name="connsiteX34" fmla="*/ 819893 w 1401089"/>
              <a:gd name="connsiteY34" fmla="*/ 2217155 h 2217155"/>
              <a:gd name="connsiteX35" fmla="*/ 935365 w 1401089"/>
              <a:gd name="connsiteY35" fmla="*/ 2026135 h 2217155"/>
              <a:gd name="connsiteX36" fmla="*/ 0 w 1401089"/>
              <a:gd name="connsiteY36" fmla="*/ 1869389 h 2217155"/>
              <a:gd name="connsiteX0" fmla="*/ 0 w 1401089"/>
              <a:gd name="connsiteY0" fmla="*/ 1869389 h 2217155"/>
              <a:gd name="connsiteX1" fmla="*/ 101805 w 1401089"/>
              <a:gd name="connsiteY1" fmla="*/ 1762538 h 2217155"/>
              <a:gd name="connsiteX2" fmla="*/ 143134 w 1401089"/>
              <a:gd name="connsiteY2" fmla="*/ 1679880 h 2217155"/>
              <a:gd name="connsiteX3" fmla="*/ 199961 w 1401089"/>
              <a:gd name="connsiteY3" fmla="*/ 1617887 h 2217155"/>
              <a:gd name="connsiteX4" fmla="*/ 261954 w 1401089"/>
              <a:gd name="connsiteY4" fmla="*/ 1509399 h 2217155"/>
              <a:gd name="connsiteX5" fmla="*/ 323948 w 1401089"/>
              <a:gd name="connsiteY5" fmla="*/ 1406077 h 2217155"/>
              <a:gd name="connsiteX6" fmla="*/ 391107 w 1401089"/>
              <a:gd name="connsiteY6" fmla="*/ 1338917 h 2217155"/>
              <a:gd name="connsiteX7" fmla="*/ 468598 w 1401089"/>
              <a:gd name="connsiteY7" fmla="*/ 1235595 h 2217155"/>
              <a:gd name="connsiteX8" fmla="*/ 530592 w 1401089"/>
              <a:gd name="connsiteY8" fmla="*/ 1132273 h 2217155"/>
              <a:gd name="connsiteX9" fmla="*/ 589628 w 1401089"/>
              <a:gd name="connsiteY9" fmla="*/ 1078972 h 2217155"/>
              <a:gd name="connsiteX10" fmla="*/ 630626 w 1401089"/>
              <a:gd name="connsiteY10" fmla="*/ 1006469 h 2217155"/>
              <a:gd name="connsiteX11" fmla="*/ 671564 w 1401089"/>
              <a:gd name="connsiteY11" fmla="*/ 964043 h 2217155"/>
              <a:gd name="connsiteX12" fmla="*/ 711021 w 1401089"/>
              <a:gd name="connsiteY12" fmla="*/ 841681 h 2217155"/>
              <a:gd name="connsiteX13" fmla="*/ 764062 w 1401089"/>
              <a:gd name="connsiteY13" fmla="*/ 426085 h 2217155"/>
              <a:gd name="connsiteX14" fmla="*/ 813000 w 1401089"/>
              <a:gd name="connsiteY14" fmla="*/ 135549 h 2217155"/>
              <a:gd name="connsiteX15" fmla="*/ 935627 w 1401089"/>
              <a:gd name="connsiteY15" fmla="*/ 151209 h 2217155"/>
              <a:gd name="connsiteX16" fmla="*/ 1028273 w 1401089"/>
              <a:gd name="connsiteY16" fmla="*/ 104096 h 2217155"/>
              <a:gd name="connsiteX17" fmla="*/ 1112024 w 1401089"/>
              <a:gd name="connsiteY17" fmla="*/ 57773 h 2217155"/>
              <a:gd name="connsiteX18" fmla="*/ 1401089 w 1401089"/>
              <a:gd name="connsiteY18" fmla="*/ 0 h 2217155"/>
              <a:gd name="connsiteX19" fmla="*/ 1242164 w 1401089"/>
              <a:gd name="connsiteY19" fmla="*/ 120169 h 2217155"/>
              <a:gd name="connsiteX20" fmla="*/ 1157619 w 1401089"/>
              <a:gd name="connsiteY20" fmla="*/ 864060 h 2217155"/>
              <a:gd name="connsiteX21" fmla="*/ 1149156 w 1401089"/>
              <a:gd name="connsiteY21" fmla="*/ 1119607 h 2217155"/>
              <a:gd name="connsiteX22" fmla="*/ 1148894 w 1401089"/>
              <a:gd name="connsiteY22" fmla="*/ 1320721 h 2217155"/>
              <a:gd name="connsiteX23" fmla="*/ 1117726 w 1401089"/>
              <a:gd name="connsiteY23" fmla="*/ 1480156 h 2217155"/>
              <a:gd name="connsiteX24" fmla="*/ 1093654 w 1401089"/>
              <a:gd name="connsiteY24" fmla="*/ 1618532 h 2217155"/>
              <a:gd name="connsiteX25" fmla="*/ 1036870 w 1401089"/>
              <a:gd name="connsiteY25" fmla="*/ 1793534 h 2217155"/>
              <a:gd name="connsiteX26" fmla="*/ 1021371 w 1401089"/>
              <a:gd name="connsiteY26" fmla="*/ 1907189 h 2217155"/>
              <a:gd name="connsiteX27" fmla="*/ 1011039 w 1401089"/>
              <a:gd name="connsiteY27" fmla="*/ 1953684 h 2217155"/>
              <a:gd name="connsiteX28" fmla="*/ 1031703 w 1401089"/>
              <a:gd name="connsiteY28" fmla="*/ 2041507 h 2217155"/>
              <a:gd name="connsiteX29" fmla="*/ 1021371 w 1401089"/>
              <a:gd name="connsiteY29" fmla="*/ 2098334 h 2217155"/>
              <a:gd name="connsiteX30" fmla="*/ 990375 w 1401089"/>
              <a:gd name="connsiteY30" fmla="*/ 2149995 h 2217155"/>
              <a:gd name="connsiteX31" fmla="*/ 923215 w 1401089"/>
              <a:gd name="connsiteY31" fmla="*/ 2191324 h 2217155"/>
              <a:gd name="connsiteX32" fmla="*/ 871554 w 1401089"/>
              <a:gd name="connsiteY32" fmla="*/ 2217155 h 2217155"/>
              <a:gd name="connsiteX33" fmla="*/ 819893 w 1401089"/>
              <a:gd name="connsiteY33" fmla="*/ 2217155 h 2217155"/>
              <a:gd name="connsiteX34" fmla="*/ 935365 w 1401089"/>
              <a:gd name="connsiteY34" fmla="*/ 2026135 h 2217155"/>
              <a:gd name="connsiteX35" fmla="*/ 0 w 1401089"/>
              <a:gd name="connsiteY35" fmla="*/ 1869389 h 2217155"/>
              <a:gd name="connsiteX0" fmla="*/ 0 w 1401089"/>
              <a:gd name="connsiteY0" fmla="*/ 1869389 h 2246805"/>
              <a:gd name="connsiteX1" fmla="*/ 101805 w 1401089"/>
              <a:gd name="connsiteY1" fmla="*/ 1762538 h 2246805"/>
              <a:gd name="connsiteX2" fmla="*/ 143134 w 1401089"/>
              <a:gd name="connsiteY2" fmla="*/ 1679880 h 2246805"/>
              <a:gd name="connsiteX3" fmla="*/ 199961 w 1401089"/>
              <a:gd name="connsiteY3" fmla="*/ 1617887 h 2246805"/>
              <a:gd name="connsiteX4" fmla="*/ 261954 w 1401089"/>
              <a:gd name="connsiteY4" fmla="*/ 1509399 h 2246805"/>
              <a:gd name="connsiteX5" fmla="*/ 323948 w 1401089"/>
              <a:gd name="connsiteY5" fmla="*/ 1406077 h 2246805"/>
              <a:gd name="connsiteX6" fmla="*/ 391107 w 1401089"/>
              <a:gd name="connsiteY6" fmla="*/ 1338917 h 2246805"/>
              <a:gd name="connsiteX7" fmla="*/ 468598 w 1401089"/>
              <a:gd name="connsiteY7" fmla="*/ 1235595 h 2246805"/>
              <a:gd name="connsiteX8" fmla="*/ 530592 w 1401089"/>
              <a:gd name="connsiteY8" fmla="*/ 1132273 h 2246805"/>
              <a:gd name="connsiteX9" fmla="*/ 589628 w 1401089"/>
              <a:gd name="connsiteY9" fmla="*/ 1078972 h 2246805"/>
              <a:gd name="connsiteX10" fmla="*/ 630626 w 1401089"/>
              <a:gd name="connsiteY10" fmla="*/ 1006469 h 2246805"/>
              <a:gd name="connsiteX11" fmla="*/ 671564 w 1401089"/>
              <a:gd name="connsiteY11" fmla="*/ 964043 h 2246805"/>
              <a:gd name="connsiteX12" fmla="*/ 711021 w 1401089"/>
              <a:gd name="connsiteY12" fmla="*/ 841681 h 2246805"/>
              <a:gd name="connsiteX13" fmla="*/ 764062 w 1401089"/>
              <a:gd name="connsiteY13" fmla="*/ 426085 h 2246805"/>
              <a:gd name="connsiteX14" fmla="*/ 813000 w 1401089"/>
              <a:gd name="connsiteY14" fmla="*/ 135549 h 2246805"/>
              <a:gd name="connsiteX15" fmla="*/ 935627 w 1401089"/>
              <a:gd name="connsiteY15" fmla="*/ 151209 h 2246805"/>
              <a:gd name="connsiteX16" fmla="*/ 1028273 w 1401089"/>
              <a:gd name="connsiteY16" fmla="*/ 104096 h 2246805"/>
              <a:gd name="connsiteX17" fmla="*/ 1112024 w 1401089"/>
              <a:gd name="connsiteY17" fmla="*/ 57773 h 2246805"/>
              <a:gd name="connsiteX18" fmla="*/ 1401089 w 1401089"/>
              <a:gd name="connsiteY18" fmla="*/ 0 h 2246805"/>
              <a:gd name="connsiteX19" fmla="*/ 1242164 w 1401089"/>
              <a:gd name="connsiteY19" fmla="*/ 120169 h 2246805"/>
              <a:gd name="connsiteX20" fmla="*/ 1157619 w 1401089"/>
              <a:gd name="connsiteY20" fmla="*/ 864060 h 2246805"/>
              <a:gd name="connsiteX21" fmla="*/ 1149156 w 1401089"/>
              <a:gd name="connsiteY21" fmla="*/ 1119607 h 2246805"/>
              <a:gd name="connsiteX22" fmla="*/ 1148894 w 1401089"/>
              <a:gd name="connsiteY22" fmla="*/ 1320721 h 2246805"/>
              <a:gd name="connsiteX23" fmla="*/ 1117726 w 1401089"/>
              <a:gd name="connsiteY23" fmla="*/ 1480156 h 2246805"/>
              <a:gd name="connsiteX24" fmla="*/ 1093654 w 1401089"/>
              <a:gd name="connsiteY24" fmla="*/ 1618532 h 2246805"/>
              <a:gd name="connsiteX25" fmla="*/ 1036870 w 1401089"/>
              <a:gd name="connsiteY25" fmla="*/ 1793534 h 2246805"/>
              <a:gd name="connsiteX26" fmla="*/ 1021371 w 1401089"/>
              <a:gd name="connsiteY26" fmla="*/ 1907189 h 2246805"/>
              <a:gd name="connsiteX27" fmla="*/ 1011039 w 1401089"/>
              <a:gd name="connsiteY27" fmla="*/ 1953684 h 2246805"/>
              <a:gd name="connsiteX28" fmla="*/ 1031703 w 1401089"/>
              <a:gd name="connsiteY28" fmla="*/ 2041507 h 2246805"/>
              <a:gd name="connsiteX29" fmla="*/ 1021371 w 1401089"/>
              <a:gd name="connsiteY29" fmla="*/ 2098334 h 2246805"/>
              <a:gd name="connsiteX30" fmla="*/ 990375 w 1401089"/>
              <a:gd name="connsiteY30" fmla="*/ 2149995 h 2246805"/>
              <a:gd name="connsiteX31" fmla="*/ 923215 w 1401089"/>
              <a:gd name="connsiteY31" fmla="*/ 2191324 h 2246805"/>
              <a:gd name="connsiteX32" fmla="*/ 871554 w 1401089"/>
              <a:gd name="connsiteY32" fmla="*/ 2217155 h 2246805"/>
              <a:gd name="connsiteX33" fmla="*/ 842817 w 1401089"/>
              <a:gd name="connsiteY33" fmla="*/ 2246805 h 2246805"/>
              <a:gd name="connsiteX34" fmla="*/ 935365 w 1401089"/>
              <a:gd name="connsiteY34" fmla="*/ 2026135 h 2246805"/>
              <a:gd name="connsiteX35" fmla="*/ 0 w 1401089"/>
              <a:gd name="connsiteY35" fmla="*/ 1869389 h 2246805"/>
              <a:gd name="connsiteX0" fmla="*/ 0 w 1401089"/>
              <a:gd name="connsiteY0" fmla="*/ 1869389 h 2246805"/>
              <a:gd name="connsiteX1" fmla="*/ 101805 w 1401089"/>
              <a:gd name="connsiteY1" fmla="*/ 1762538 h 2246805"/>
              <a:gd name="connsiteX2" fmla="*/ 143134 w 1401089"/>
              <a:gd name="connsiteY2" fmla="*/ 1679880 h 2246805"/>
              <a:gd name="connsiteX3" fmla="*/ 199961 w 1401089"/>
              <a:gd name="connsiteY3" fmla="*/ 1617887 h 2246805"/>
              <a:gd name="connsiteX4" fmla="*/ 261954 w 1401089"/>
              <a:gd name="connsiteY4" fmla="*/ 1509399 h 2246805"/>
              <a:gd name="connsiteX5" fmla="*/ 323948 w 1401089"/>
              <a:gd name="connsiteY5" fmla="*/ 1406077 h 2246805"/>
              <a:gd name="connsiteX6" fmla="*/ 391107 w 1401089"/>
              <a:gd name="connsiteY6" fmla="*/ 1338917 h 2246805"/>
              <a:gd name="connsiteX7" fmla="*/ 468598 w 1401089"/>
              <a:gd name="connsiteY7" fmla="*/ 1235595 h 2246805"/>
              <a:gd name="connsiteX8" fmla="*/ 530592 w 1401089"/>
              <a:gd name="connsiteY8" fmla="*/ 1132273 h 2246805"/>
              <a:gd name="connsiteX9" fmla="*/ 589628 w 1401089"/>
              <a:gd name="connsiteY9" fmla="*/ 1078972 h 2246805"/>
              <a:gd name="connsiteX10" fmla="*/ 630626 w 1401089"/>
              <a:gd name="connsiteY10" fmla="*/ 1006469 h 2246805"/>
              <a:gd name="connsiteX11" fmla="*/ 671564 w 1401089"/>
              <a:gd name="connsiteY11" fmla="*/ 964043 h 2246805"/>
              <a:gd name="connsiteX12" fmla="*/ 711021 w 1401089"/>
              <a:gd name="connsiteY12" fmla="*/ 841681 h 2246805"/>
              <a:gd name="connsiteX13" fmla="*/ 764062 w 1401089"/>
              <a:gd name="connsiteY13" fmla="*/ 426085 h 2246805"/>
              <a:gd name="connsiteX14" fmla="*/ 813000 w 1401089"/>
              <a:gd name="connsiteY14" fmla="*/ 135549 h 2246805"/>
              <a:gd name="connsiteX15" fmla="*/ 935627 w 1401089"/>
              <a:gd name="connsiteY15" fmla="*/ 151209 h 2246805"/>
              <a:gd name="connsiteX16" fmla="*/ 1028273 w 1401089"/>
              <a:gd name="connsiteY16" fmla="*/ 104096 h 2246805"/>
              <a:gd name="connsiteX17" fmla="*/ 1112024 w 1401089"/>
              <a:gd name="connsiteY17" fmla="*/ 57773 h 2246805"/>
              <a:gd name="connsiteX18" fmla="*/ 1401089 w 1401089"/>
              <a:gd name="connsiteY18" fmla="*/ 0 h 2246805"/>
              <a:gd name="connsiteX19" fmla="*/ 1242164 w 1401089"/>
              <a:gd name="connsiteY19" fmla="*/ 120169 h 2246805"/>
              <a:gd name="connsiteX20" fmla="*/ 1157619 w 1401089"/>
              <a:gd name="connsiteY20" fmla="*/ 864060 h 2246805"/>
              <a:gd name="connsiteX21" fmla="*/ 1149156 w 1401089"/>
              <a:gd name="connsiteY21" fmla="*/ 1119607 h 2246805"/>
              <a:gd name="connsiteX22" fmla="*/ 1148894 w 1401089"/>
              <a:gd name="connsiteY22" fmla="*/ 1320721 h 2246805"/>
              <a:gd name="connsiteX23" fmla="*/ 1117726 w 1401089"/>
              <a:gd name="connsiteY23" fmla="*/ 1480156 h 2246805"/>
              <a:gd name="connsiteX24" fmla="*/ 1093654 w 1401089"/>
              <a:gd name="connsiteY24" fmla="*/ 1618532 h 2246805"/>
              <a:gd name="connsiteX25" fmla="*/ 1036870 w 1401089"/>
              <a:gd name="connsiteY25" fmla="*/ 1793534 h 2246805"/>
              <a:gd name="connsiteX26" fmla="*/ 1021371 w 1401089"/>
              <a:gd name="connsiteY26" fmla="*/ 1907189 h 2246805"/>
              <a:gd name="connsiteX27" fmla="*/ 1011039 w 1401089"/>
              <a:gd name="connsiteY27" fmla="*/ 1953684 h 2246805"/>
              <a:gd name="connsiteX28" fmla="*/ 1031703 w 1401089"/>
              <a:gd name="connsiteY28" fmla="*/ 2041507 h 2246805"/>
              <a:gd name="connsiteX29" fmla="*/ 1021371 w 1401089"/>
              <a:gd name="connsiteY29" fmla="*/ 2098334 h 2246805"/>
              <a:gd name="connsiteX30" fmla="*/ 990375 w 1401089"/>
              <a:gd name="connsiteY30" fmla="*/ 2149995 h 2246805"/>
              <a:gd name="connsiteX31" fmla="*/ 923215 w 1401089"/>
              <a:gd name="connsiteY31" fmla="*/ 2191324 h 2246805"/>
              <a:gd name="connsiteX32" fmla="*/ 895899 w 1401089"/>
              <a:gd name="connsiteY32" fmla="*/ 2222055 h 2246805"/>
              <a:gd name="connsiteX33" fmla="*/ 842817 w 1401089"/>
              <a:gd name="connsiteY33" fmla="*/ 2246805 h 2246805"/>
              <a:gd name="connsiteX34" fmla="*/ 935365 w 1401089"/>
              <a:gd name="connsiteY34" fmla="*/ 2026135 h 2246805"/>
              <a:gd name="connsiteX35" fmla="*/ 0 w 1401089"/>
              <a:gd name="connsiteY35" fmla="*/ 1869389 h 224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01089" h="2246805">
                <a:moveTo>
                  <a:pt x="0" y="1869389"/>
                </a:moveTo>
                <a:lnTo>
                  <a:pt x="101805" y="1762538"/>
                </a:lnTo>
                <a:lnTo>
                  <a:pt x="143134" y="1679880"/>
                </a:lnTo>
                <a:lnTo>
                  <a:pt x="199961" y="1617887"/>
                </a:lnTo>
                <a:lnTo>
                  <a:pt x="261954" y="1509399"/>
                </a:lnTo>
                <a:lnTo>
                  <a:pt x="323948" y="1406077"/>
                </a:lnTo>
                <a:lnTo>
                  <a:pt x="391107" y="1338917"/>
                </a:lnTo>
                <a:lnTo>
                  <a:pt x="468598" y="1235595"/>
                </a:lnTo>
                <a:lnTo>
                  <a:pt x="530592" y="1132273"/>
                </a:lnTo>
                <a:lnTo>
                  <a:pt x="589628" y="1078972"/>
                </a:lnTo>
                <a:lnTo>
                  <a:pt x="630626" y="1006469"/>
                </a:lnTo>
                <a:lnTo>
                  <a:pt x="671564" y="964043"/>
                </a:lnTo>
                <a:lnTo>
                  <a:pt x="711021" y="841681"/>
                </a:lnTo>
                <a:lnTo>
                  <a:pt x="764062" y="426085"/>
                </a:lnTo>
                <a:lnTo>
                  <a:pt x="813000" y="135549"/>
                </a:lnTo>
                <a:lnTo>
                  <a:pt x="935627" y="151209"/>
                </a:lnTo>
                <a:lnTo>
                  <a:pt x="1028273" y="104096"/>
                </a:lnTo>
                <a:lnTo>
                  <a:pt x="1112024" y="57773"/>
                </a:lnTo>
                <a:lnTo>
                  <a:pt x="1401089" y="0"/>
                </a:lnTo>
                <a:lnTo>
                  <a:pt x="1242164" y="120169"/>
                </a:lnTo>
                <a:lnTo>
                  <a:pt x="1157619" y="864060"/>
                </a:lnTo>
                <a:lnTo>
                  <a:pt x="1149156" y="1119607"/>
                </a:lnTo>
                <a:cubicBezTo>
                  <a:pt x="1149069" y="1186645"/>
                  <a:pt x="1148981" y="1253683"/>
                  <a:pt x="1148894" y="1320721"/>
                </a:cubicBezTo>
                <a:lnTo>
                  <a:pt x="1117726" y="1480156"/>
                </a:lnTo>
                <a:lnTo>
                  <a:pt x="1093654" y="1618532"/>
                </a:lnTo>
                <a:lnTo>
                  <a:pt x="1036870" y="1793534"/>
                </a:lnTo>
                <a:lnTo>
                  <a:pt x="1021371" y="1907189"/>
                </a:lnTo>
                <a:lnTo>
                  <a:pt x="1011039" y="1953684"/>
                </a:lnTo>
                <a:lnTo>
                  <a:pt x="1031703" y="2041507"/>
                </a:lnTo>
                <a:lnTo>
                  <a:pt x="1021371" y="2098334"/>
                </a:lnTo>
                <a:lnTo>
                  <a:pt x="990375" y="2149995"/>
                </a:lnTo>
                <a:lnTo>
                  <a:pt x="923215" y="2191324"/>
                </a:lnTo>
                <a:lnTo>
                  <a:pt x="895899" y="2222055"/>
                </a:lnTo>
                <a:lnTo>
                  <a:pt x="842817" y="2246805"/>
                </a:lnTo>
                <a:lnTo>
                  <a:pt x="935365" y="2026135"/>
                </a:lnTo>
                <a:lnTo>
                  <a:pt x="0" y="1869389"/>
                </a:lnTo>
                <a:close/>
              </a:path>
            </a:pathLst>
          </a:custGeom>
          <a:solidFill>
            <a:srgbClr val="BBE0E3">
              <a:lumMod val="90000"/>
              <a:alpha val="50000"/>
            </a:srgbClr>
          </a:solidFill>
          <a:ln w="9525" cap="flat" cmpd="sng" algn="ctr">
            <a:solidFill>
              <a:srgbClr val="BBE0E3">
                <a:lumMod val="9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88" name="TextBox 187"/>
          <p:cNvSpPr txBox="1"/>
          <p:nvPr/>
        </p:nvSpPr>
        <p:spPr>
          <a:xfrm>
            <a:off x="6708442" y="3396441"/>
            <a:ext cx="1143000" cy="271781"/>
          </a:xfrm>
          <a:prstGeom prst="rect">
            <a:avLst/>
          </a:prstGeom>
          <a:noFill/>
        </p:spPr>
        <p:txBody>
          <a:bodyPr wrap="square" rtlCol="0">
            <a:spAutoFit/>
          </a:bodyPr>
          <a:lstStyle/>
          <a:p>
            <a:pPr fontAlgn="base">
              <a:spcBef>
                <a:spcPct val="0"/>
              </a:spcBef>
              <a:spcAft>
                <a:spcPct val="0"/>
              </a:spcAft>
            </a:pPr>
            <a:r>
              <a:rPr lang="en-US" sz="1200" dirty="0">
                <a:solidFill>
                  <a:srgbClr val="FFFFFF"/>
                </a:solidFill>
                <a:ea typeface="ＭＳ Ｐゴシック" charset="-128"/>
              </a:rPr>
              <a:t>Tailrace</a:t>
            </a:r>
          </a:p>
        </p:txBody>
      </p:sp>
      <p:cxnSp>
        <p:nvCxnSpPr>
          <p:cNvPr id="191" name="Straight Arrow Connector 190"/>
          <p:cNvCxnSpPr/>
          <p:nvPr/>
        </p:nvCxnSpPr>
        <p:spPr>
          <a:xfrm flipH="1">
            <a:off x="5983406" y="4425349"/>
            <a:ext cx="228600" cy="299058"/>
          </a:xfrm>
          <a:prstGeom prst="straightConnector1">
            <a:avLst/>
          </a:prstGeom>
          <a:noFill/>
          <a:ln w="25400" cap="flat" cmpd="sng" algn="ctr">
            <a:solidFill>
              <a:srgbClr val="FFFFFF"/>
            </a:solidFill>
            <a:prstDash val="solid"/>
            <a:tailEnd type="arrow"/>
          </a:ln>
          <a:effectLst>
            <a:outerShdw blurRad="40000" dist="20000" dir="5400000" rotWithShape="0">
              <a:srgbClr val="000000">
                <a:alpha val="38000"/>
              </a:srgbClr>
            </a:outerShdw>
          </a:effectLst>
        </p:spPr>
      </p:cxnSp>
      <p:cxnSp>
        <p:nvCxnSpPr>
          <p:cNvPr id="192" name="Straight Arrow Connector 191"/>
          <p:cNvCxnSpPr/>
          <p:nvPr/>
        </p:nvCxnSpPr>
        <p:spPr>
          <a:xfrm flipH="1">
            <a:off x="6530490" y="3603073"/>
            <a:ext cx="228600" cy="299058"/>
          </a:xfrm>
          <a:prstGeom prst="straightConnector1">
            <a:avLst/>
          </a:prstGeom>
          <a:noFill/>
          <a:ln w="25400" cap="flat" cmpd="sng" algn="ctr">
            <a:solidFill>
              <a:srgbClr val="FFFFFF"/>
            </a:solidFill>
            <a:prstDash val="solid"/>
            <a:tailEnd type="arrow"/>
          </a:ln>
          <a:effectLst>
            <a:outerShdw blurRad="40000" dist="20000" dir="5400000" rotWithShape="0">
              <a:srgbClr val="000000">
                <a:alpha val="38000"/>
              </a:srgbClr>
            </a:outerShdw>
          </a:effectLst>
        </p:spPr>
      </p:cxnSp>
      <p:sp>
        <p:nvSpPr>
          <p:cNvPr id="193" name="Freeform 192"/>
          <p:cNvSpPr/>
          <p:nvPr/>
        </p:nvSpPr>
        <p:spPr>
          <a:xfrm>
            <a:off x="3645378" y="3287170"/>
            <a:ext cx="2724159" cy="617247"/>
          </a:xfrm>
          <a:custGeom>
            <a:avLst/>
            <a:gdLst>
              <a:gd name="connsiteX0" fmla="*/ 0 w 2645044"/>
              <a:gd name="connsiteY0" fmla="*/ 216976 h 459783"/>
              <a:gd name="connsiteX1" fmla="*/ 103322 w 2645044"/>
              <a:gd name="connsiteY1" fmla="*/ 206644 h 459783"/>
              <a:gd name="connsiteX2" fmla="*/ 180814 w 2645044"/>
              <a:gd name="connsiteY2" fmla="*/ 191146 h 459783"/>
              <a:gd name="connsiteX3" fmla="*/ 268637 w 2645044"/>
              <a:gd name="connsiteY3" fmla="*/ 206644 h 459783"/>
              <a:gd name="connsiteX4" fmla="*/ 397790 w 2645044"/>
              <a:gd name="connsiteY4" fmla="*/ 180813 h 459783"/>
              <a:gd name="connsiteX5" fmla="*/ 614766 w 2645044"/>
              <a:gd name="connsiteY5" fmla="*/ 154983 h 459783"/>
              <a:gd name="connsiteX6" fmla="*/ 945397 w 2645044"/>
              <a:gd name="connsiteY6" fmla="*/ 129152 h 459783"/>
              <a:gd name="connsiteX7" fmla="*/ 1053885 w 2645044"/>
              <a:gd name="connsiteY7" fmla="*/ 98156 h 459783"/>
              <a:gd name="connsiteX8" fmla="*/ 1317356 w 2645044"/>
              <a:gd name="connsiteY8" fmla="*/ 56827 h 459783"/>
              <a:gd name="connsiteX9" fmla="*/ 1431010 w 2645044"/>
              <a:gd name="connsiteY9" fmla="*/ 46495 h 459783"/>
              <a:gd name="connsiteX10" fmla="*/ 1854630 w 2645044"/>
              <a:gd name="connsiteY10" fmla="*/ 0 h 459783"/>
              <a:gd name="connsiteX11" fmla="*/ 1777139 w 2645044"/>
              <a:gd name="connsiteY11" fmla="*/ 67159 h 459783"/>
              <a:gd name="connsiteX12" fmla="*/ 1792637 w 2645044"/>
              <a:gd name="connsiteY12" fmla="*/ 98156 h 459783"/>
              <a:gd name="connsiteX13" fmla="*/ 2231756 w 2645044"/>
              <a:gd name="connsiteY13" fmla="*/ 139485 h 459783"/>
              <a:gd name="connsiteX14" fmla="*/ 2278251 w 2645044"/>
              <a:gd name="connsiteY14" fmla="*/ 92990 h 459783"/>
              <a:gd name="connsiteX15" fmla="*/ 2329912 w 2645044"/>
              <a:gd name="connsiteY15" fmla="*/ 56827 h 459783"/>
              <a:gd name="connsiteX16" fmla="*/ 2402237 w 2645044"/>
              <a:gd name="connsiteY16" fmla="*/ 10332 h 459783"/>
              <a:gd name="connsiteX17" fmla="*/ 2645044 w 2645044"/>
              <a:gd name="connsiteY17" fmla="*/ 185980 h 459783"/>
              <a:gd name="connsiteX18" fmla="*/ 2453898 w 2645044"/>
              <a:gd name="connsiteY18" fmla="*/ 206644 h 459783"/>
              <a:gd name="connsiteX19" fmla="*/ 2422902 w 2645044"/>
              <a:gd name="connsiteY19" fmla="*/ 191146 h 459783"/>
              <a:gd name="connsiteX20" fmla="*/ 2355742 w 2645044"/>
              <a:gd name="connsiteY20" fmla="*/ 227308 h 459783"/>
              <a:gd name="connsiteX21" fmla="*/ 2190427 w 2645044"/>
              <a:gd name="connsiteY21" fmla="*/ 222142 h 459783"/>
              <a:gd name="connsiteX22" fmla="*/ 2030278 w 2645044"/>
              <a:gd name="connsiteY22" fmla="*/ 237641 h 459783"/>
              <a:gd name="connsiteX23" fmla="*/ 1864963 w 2645044"/>
              <a:gd name="connsiteY23" fmla="*/ 263471 h 459783"/>
              <a:gd name="connsiteX24" fmla="*/ 1678983 w 2645044"/>
              <a:gd name="connsiteY24" fmla="*/ 309966 h 459783"/>
              <a:gd name="connsiteX25" fmla="*/ 1446508 w 2645044"/>
              <a:gd name="connsiteY25" fmla="*/ 335796 h 459783"/>
              <a:gd name="connsiteX26" fmla="*/ 1291525 w 2645044"/>
              <a:gd name="connsiteY26" fmla="*/ 346129 h 459783"/>
              <a:gd name="connsiteX27" fmla="*/ 1126210 w 2645044"/>
              <a:gd name="connsiteY27" fmla="*/ 346129 h 459783"/>
              <a:gd name="connsiteX28" fmla="*/ 997058 w 2645044"/>
              <a:gd name="connsiteY28" fmla="*/ 371959 h 459783"/>
              <a:gd name="connsiteX29" fmla="*/ 852407 w 2645044"/>
              <a:gd name="connsiteY29" fmla="*/ 392624 h 459783"/>
              <a:gd name="connsiteX30" fmla="*/ 723254 w 2645044"/>
              <a:gd name="connsiteY30" fmla="*/ 397790 h 459783"/>
              <a:gd name="connsiteX31" fmla="*/ 583769 w 2645044"/>
              <a:gd name="connsiteY31" fmla="*/ 428786 h 459783"/>
              <a:gd name="connsiteX32" fmla="*/ 480447 w 2645044"/>
              <a:gd name="connsiteY32" fmla="*/ 428786 h 459783"/>
              <a:gd name="connsiteX33" fmla="*/ 444285 w 2645044"/>
              <a:gd name="connsiteY33" fmla="*/ 459783 h 459783"/>
              <a:gd name="connsiteX34" fmla="*/ 382291 w 2645044"/>
              <a:gd name="connsiteY34" fmla="*/ 454617 h 459783"/>
              <a:gd name="connsiteX35" fmla="*/ 377125 w 2645044"/>
              <a:gd name="connsiteY35" fmla="*/ 433952 h 459783"/>
              <a:gd name="connsiteX36" fmla="*/ 299634 w 2645044"/>
              <a:gd name="connsiteY36" fmla="*/ 433952 h 459783"/>
              <a:gd name="connsiteX37" fmla="*/ 227308 w 2645044"/>
              <a:gd name="connsiteY37" fmla="*/ 402956 h 459783"/>
              <a:gd name="connsiteX38" fmla="*/ 211810 w 2645044"/>
              <a:gd name="connsiteY38" fmla="*/ 346129 h 459783"/>
              <a:gd name="connsiteX39" fmla="*/ 113654 w 2645044"/>
              <a:gd name="connsiteY39" fmla="*/ 309966 h 459783"/>
              <a:gd name="connsiteX40" fmla="*/ 61993 w 2645044"/>
              <a:gd name="connsiteY40" fmla="*/ 289302 h 459783"/>
              <a:gd name="connsiteX41" fmla="*/ 67159 w 2645044"/>
              <a:gd name="connsiteY41" fmla="*/ 258305 h 459783"/>
              <a:gd name="connsiteX42" fmla="*/ 0 w 2645044"/>
              <a:gd name="connsiteY42" fmla="*/ 216976 h 45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645044" h="459783">
                <a:moveTo>
                  <a:pt x="0" y="216976"/>
                </a:moveTo>
                <a:lnTo>
                  <a:pt x="103322" y="206644"/>
                </a:lnTo>
                <a:lnTo>
                  <a:pt x="180814" y="191146"/>
                </a:lnTo>
                <a:lnTo>
                  <a:pt x="268637" y="206644"/>
                </a:lnTo>
                <a:lnTo>
                  <a:pt x="397790" y="180813"/>
                </a:lnTo>
                <a:lnTo>
                  <a:pt x="614766" y="154983"/>
                </a:lnTo>
                <a:lnTo>
                  <a:pt x="945397" y="129152"/>
                </a:lnTo>
                <a:lnTo>
                  <a:pt x="1053885" y="98156"/>
                </a:lnTo>
                <a:lnTo>
                  <a:pt x="1317356" y="56827"/>
                </a:lnTo>
                <a:lnTo>
                  <a:pt x="1431010" y="46495"/>
                </a:lnTo>
                <a:lnTo>
                  <a:pt x="1854630" y="0"/>
                </a:lnTo>
                <a:lnTo>
                  <a:pt x="1777139" y="67159"/>
                </a:lnTo>
                <a:lnTo>
                  <a:pt x="1792637" y="98156"/>
                </a:lnTo>
                <a:lnTo>
                  <a:pt x="2231756" y="139485"/>
                </a:lnTo>
                <a:lnTo>
                  <a:pt x="2278251" y="92990"/>
                </a:lnTo>
                <a:lnTo>
                  <a:pt x="2329912" y="56827"/>
                </a:lnTo>
                <a:lnTo>
                  <a:pt x="2402237" y="10332"/>
                </a:lnTo>
                <a:lnTo>
                  <a:pt x="2645044" y="185980"/>
                </a:lnTo>
                <a:lnTo>
                  <a:pt x="2453898" y="206644"/>
                </a:lnTo>
                <a:lnTo>
                  <a:pt x="2422902" y="191146"/>
                </a:lnTo>
                <a:lnTo>
                  <a:pt x="2355742" y="227308"/>
                </a:lnTo>
                <a:lnTo>
                  <a:pt x="2190427" y="222142"/>
                </a:lnTo>
                <a:lnTo>
                  <a:pt x="2030278" y="237641"/>
                </a:lnTo>
                <a:lnTo>
                  <a:pt x="1864963" y="263471"/>
                </a:lnTo>
                <a:lnTo>
                  <a:pt x="1678983" y="309966"/>
                </a:lnTo>
                <a:lnTo>
                  <a:pt x="1446508" y="335796"/>
                </a:lnTo>
                <a:lnTo>
                  <a:pt x="1291525" y="346129"/>
                </a:lnTo>
                <a:lnTo>
                  <a:pt x="1126210" y="346129"/>
                </a:lnTo>
                <a:lnTo>
                  <a:pt x="997058" y="371959"/>
                </a:lnTo>
                <a:lnTo>
                  <a:pt x="852407" y="392624"/>
                </a:lnTo>
                <a:lnTo>
                  <a:pt x="723254" y="397790"/>
                </a:lnTo>
                <a:lnTo>
                  <a:pt x="583769" y="428786"/>
                </a:lnTo>
                <a:lnTo>
                  <a:pt x="480447" y="428786"/>
                </a:lnTo>
                <a:lnTo>
                  <a:pt x="444285" y="459783"/>
                </a:lnTo>
                <a:lnTo>
                  <a:pt x="382291" y="454617"/>
                </a:lnTo>
                <a:lnTo>
                  <a:pt x="377125" y="433952"/>
                </a:lnTo>
                <a:lnTo>
                  <a:pt x="299634" y="433952"/>
                </a:lnTo>
                <a:lnTo>
                  <a:pt x="227308" y="402956"/>
                </a:lnTo>
                <a:lnTo>
                  <a:pt x="211810" y="346129"/>
                </a:lnTo>
                <a:lnTo>
                  <a:pt x="113654" y="309966"/>
                </a:lnTo>
                <a:lnTo>
                  <a:pt x="61993" y="289302"/>
                </a:lnTo>
                <a:lnTo>
                  <a:pt x="67159" y="258305"/>
                </a:lnTo>
                <a:lnTo>
                  <a:pt x="0" y="216976"/>
                </a:lnTo>
                <a:close/>
              </a:path>
            </a:pathLst>
          </a:custGeom>
          <a:solidFill>
            <a:srgbClr val="BBE0E3">
              <a:lumMod val="90000"/>
              <a:alpha val="50000"/>
            </a:srgbClr>
          </a:solidFill>
          <a:ln w="9525" cap="flat" cmpd="sng" algn="ctr">
            <a:solidFill>
              <a:srgbClr val="BBE0E3">
                <a:lumMod val="9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64" name="Freeform 163"/>
          <p:cNvSpPr/>
          <p:nvPr/>
        </p:nvSpPr>
        <p:spPr>
          <a:xfrm>
            <a:off x="2190749" y="2928852"/>
            <a:ext cx="2676217" cy="766049"/>
          </a:xfrm>
          <a:custGeom>
            <a:avLst/>
            <a:gdLst>
              <a:gd name="connsiteX0" fmla="*/ 190626 w 2306119"/>
              <a:gd name="connsiteY0" fmla="*/ 0 h 766527"/>
              <a:gd name="connsiteX1" fmla="*/ 18610 w 2306119"/>
              <a:gd name="connsiteY1" fmla="*/ 36214 h 766527"/>
              <a:gd name="connsiteX2" fmla="*/ 78966 w 2306119"/>
              <a:gd name="connsiteY2" fmla="*/ 87517 h 766527"/>
              <a:gd name="connsiteX3" fmla="*/ 202697 w 2306119"/>
              <a:gd name="connsiteY3" fmla="*/ 81482 h 766527"/>
              <a:gd name="connsiteX4" fmla="*/ 250982 w 2306119"/>
              <a:gd name="connsiteY4" fmla="*/ 96571 h 766527"/>
              <a:gd name="connsiteX5" fmla="*/ 223822 w 2306119"/>
              <a:gd name="connsiteY5" fmla="*/ 153909 h 766527"/>
              <a:gd name="connsiteX6" fmla="*/ 244946 w 2306119"/>
              <a:gd name="connsiteY6" fmla="*/ 196159 h 766527"/>
              <a:gd name="connsiteX7" fmla="*/ 380748 w 2306119"/>
              <a:gd name="connsiteY7" fmla="*/ 283676 h 766527"/>
              <a:gd name="connsiteX8" fmla="*/ 619156 w 2306119"/>
              <a:gd name="connsiteY8" fmla="*/ 437585 h 766527"/>
              <a:gd name="connsiteX9" fmla="*/ 866618 w 2306119"/>
              <a:gd name="connsiteY9" fmla="*/ 582440 h 766527"/>
              <a:gd name="connsiteX10" fmla="*/ 972241 w 2306119"/>
              <a:gd name="connsiteY10" fmla="*/ 645814 h 766527"/>
              <a:gd name="connsiteX11" fmla="*/ 1095972 w 2306119"/>
              <a:gd name="connsiteY11" fmla="*/ 679010 h 766527"/>
              <a:gd name="connsiteX12" fmla="*/ 1367576 w 2306119"/>
              <a:gd name="connsiteY12" fmla="*/ 715224 h 766527"/>
              <a:gd name="connsiteX13" fmla="*/ 2094871 w 2306119"/>
              <a:gd name="connsiteY13" fmla="*/ 757474 h 766527"/>
              <a:gd name="connsiteX14" fmla="*/ 2306119 w 2306119"/>
              <a:gd name="connsiteY14" fmla="*/ 766527 h 766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06119" h="766527">
                <a:moveTo>
                  <a:pt x="190626" y="0"/>
                </a:moveTo>
                <a:cubicBezTo>
                  <a:pt x="113923" y="10814"/>
                  <a:pt x="37220" y="21628"/>
                  <a:pt x="18610" y="36214"/>
                </a:cubicBezTo>
                <a:cubicBezTo>
                  <a:pt x="0" y="50800"/>
                  <a:pt x="48285" y="79972"/>
                  <a:pt x="78966" y="87517"/>
                </a:cubicBezTo>
                <a:cubicBezTo>
                  <a:pt x="109647" y="95062"/>
                  <a:pt x="174028" y="79973"/>
                  <a:pt x="202697" y="81482"/>
                </a:cubicBezTo>
                <a:cubicBezTo>
                  <a:pt x="231366" y="82991"/>
                  <a:pt x="247461" y="84500"/>
                  <a:pt x="250982" y="96571"/>
                </a:cubicBezTo>
                <a:cubicBezTo>
                  <a:pt x="254503" y="108642"/>
                  <a:pt x="224828" y="137311"/>
                  <a:pt x="223822" y="153909"/>
                </a:cubicBezTo>
                <a:cubicBezTo>
                  <a:pt x="222816" y="170507"/>
                  <a:pt x="218792" y="174531"/>
                  <a:pt x="244946" y="196159"/>
                </a:cubicBezTo>
                <a:cubicBezTo>
                  <a:pt x="271100" y="217787"/>
                  <a:pt x="380748" y="283676"/>
                  <a:pt x="380748" y="283676"/>
                </a:cubicBezTo>
                <a:cubicBezTo>
                  <a:pt x="443116" y="323914"/>
                  <a:pt x="538178" y="387791"/>
                  <a:pt x="619156" y="437585"/>
                </a:cubicBezTo>
                <a:cubicBezTo>
                  <a:pt x="700134" y="487379"/>
                  <a:pt x="807771" y="547735"/>
                  <a:pt x="866618" y="582440"/>
                </a:cubicBezTo>
                <a:cubicBezTo>
                  <a:pt x="925465" y="617145"/>
                  <a:pt x="934015" y="629719"/>
                  <a:pt x="972241" y="645814"/>
                </a:cubicBezTo>
                <a:cubicBezTo>
                  <a:pt x="1010467" y="661909"/>
                  <a:pt x="1030083" y="667442"/>
                  <a:pt x="1095972" y="679010"/>
                </a:cubicBezTo>
                <a:cubicBezTo>
                  <a:pt x="1161861" y="690578"/>
                  <a:pt x="1201093" y="702147"/>
                  <a:pt x="1367576" y="715224"/>
                </a:cubicBezTo>
                <a:cubicBezTo>
                  <a:pt x="1534059" y="728301"/>
                  <a:pt x="1938447" y="748924"/>
                  <a:pt x="2094871" y="757474"/>
                </a:cubicBezTo>
                <a:cubicBezTo>
                  <a:pt x="2251295" y="766025"/>
                  <a:pt x="2278707" y="766276"/>
                  <a:pt x="2306119" y="766527"/>
                </a:cubicBezTo>
              </a:path>
            </a:pathLst>
          </a:custGeom>
          <a:noFill/>
          <a:ln w="15875" cap="flat" cmpd="dbl" algn="ctr">
            <a:solidFill>
              <a:srgbClr val="00B050"/>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cxnSp>
        <p:nvCxnSpPr>
          <p:cNvPr id="194" name="Straight Arrow Connector 193"/>
          <p:cNvCxnSpPr/>
          <p:nvPr/>
        </p:nvCxnSpPr>
        <p:spPr>
          <a:xfrm flipH="1">
            <a:off x="4693138" y="3233274"/>
            <a:ext cx="228600" cy="299058"/>
          </a:xfrm>
          <a:prstGeom prst="straightConnector1">
            <a:avLst/>
          </a:prstGeom>
          <a:noFill/>
          <a:ln w="25400" cap="flat" cmpd="sng" algn="ctr">
            <a:solidFill>
              <a:srgbClr val="FFFFFF"/>
            </a:solidFill>
            <a:prstDash val="solid"/>
            <a:tailEnd type="arrow"/>
          </a:ln>
          <a:effectLst>
            <a:outerShdw blurRad="40000" dist="20000" dir="5400000" rotWithShape="0">
              <a:srgbClr val="000000">
                <a:alpha val="38000"/>
              </a:srgbClr>
            </a:outerShdw>
          </a:effectLst>
        </p:spPr>
      </p:cxnSp>
      <p:sp>
        <p:nvSpPr>
          <p:cNvPr id="142" name="Freeform 141"/>
          <p:cNvSpPr/>
          <p:nvPr/>
        </p:nvSpPr>
        <p:spPr>
          <a:xfrm>
            <a:off x="4985941" y="3581001"/>
            <a:ext cx="2557306" cy="1662186"/>
          </a:xfrm>
          <a:custGeom>
            <a:avLst/>
            <a:gdLst>
              <a:gd name="connsiteX0" fmla="*/ 1889090 w 2557306"/>
              <a:gd name="connsiteY0" fmla="*/ 100484 h 1642906"/>
              <a:gd name="connsiteX1" fmla="*/ 1914211 w 2557306"/>
              <a:gd name="connsiteY1" fmla="*/ 190919 h 1642906"/>
              <a:gd name="connsiteX2" fmla="*/ 1929284 w 2557306"/>
              <a:gd name="connsiteY2" fmla="*/ 231112 h 1642906"/>
              <a:gd name="connsiteX3" fmla="*/ 1944356 w 2557306"/>
              <a:gd name="connsiteY3" fmla="*/ 306475 h 1642906"/>
              <a:gd name="connsiteX4" fmla="*/ 1929284 w 2557306"/>
              <a:gd name="connsiteY4" fmla="*/ 376813 h 1642906"/>
              <a:gd name="connsiteX5" fmla="*/ 1899139 w 2557306"/>
              <a:gd name="connsiteY5" fmla="*/ 517490 h 1642906"/>
              <a:gd name="connsiteX6" fmla="*/ 1874018 w 2557306"/>
              <a:gd name="connsiteY6" fmla="*/ 638071 h 1642906"/>
              <a:gd name="connsiteX7" fmla="*/ 1874018 w 2557306"/>
              <a:gd name="connsiteY7" fmla="*/ 703385 h 1642906"/>
              <a:gd name="connsiteX8" fmla="*/ 1874018 w 2557306"/>
              <a:gd name="connsiteY8" fmla="*/ 703385 h 1642906"/>
              <a:gd name="connsiteX9" fmla="*/ 1853921 w 2557306"/>
              <a:gd name="connsiteY9" fmla="*/ 798844 h 1642906"/>
              <a:gd name="connsiteX10" fmla="*/ 1848897 w 2557306"/>
              <a:gd name="connsiteY10" fmla="*/ 864159 h 1642906"/>
              <a:gd name="connsiteX11" fmla="*/ 1848897 w 2557306"/>
              <a:gd name="connsiteY11" fmla="*/ 929473 h 1642906"/>
              <a:gd name="connsiteX12" fmla="*/ 1833824 w 2557306"/>
              <a:gd name="connsiteY12" fmla="*/ 974690 h 1642906"/>
              <a:gd name="connsiteX13" fmla="*/ 1813728 w 2557306"/>
              <a:gd name="connsiteY13" fmla="*/ 1055077 h 1642906"/>
              <a:gd name="connsiteX14" fmla="*/ 1798655 w 2557306"/>
              <a:gd name="connsiteY14" fmla="*/ 1090246 h 1642906"/>
              <a:gd name="connsiteX15" fmla="*/ 1798655 w 2557306"/>
              <a:gd name="connsiteY15" fmla="*/ 1090246 h 1642906"/>
              <a:gd name="connsiteX16" fmla="*/ 1813728 w 2557306"/>
              <a:gd name="connsiteY16" fmla="*/ 1145512 h 1642906"/>
              <a:gd name="connsiteX17" fmla="*/ 1828800 w 2557306"/>
              <a:gd name="connsiteY17" fmla="*/ 1180682 h 1642906"/>
              <a:gd name="connsiteX18" fmla="*/ 1828800 w 2557306"/>
              <a:gd name="connsiteY18" fmla="*/ 1230923 h 1642906"/>
              <a:gd name="connsiteX19" fmla="*/ 1818752 w 2557306"/>
              <a:gd name="connsiteY19" fmla="*/ 1276141 h 1642906"/>
              <a:gd name="connsiteX20" fmla="*/ 1798655 w 2557306"/>
              <a:gd name="connsiteY20" fmla="*/ 1311310 h 1642906"/>
              <a:gd name="connsiteX21" fmla="*/ 1748413 w 2557306"/>
              <a:gd name="connsiteY21" fmla="*/ 1346479 h 1642906"/>
              <a:gd name="connsiteX22" fmla="*/ 1708220 w 2557306"/>
              <a:gd name="connsiteY22" fmla="*/ 1376624 h 1642906"/>
              <a:gd name="connsiteX23" fmla="*/ 1652954 w 2557306"/>
              <a:gd name="connsiteY23" fmla="*/ 1411794 h 1642906"/>
              <a:gd name="connsiteX24" fmla="*/ 1597688 w 2557306"/>
              <a:gd name="connsiteY24" fmla="*/ 1446963 h 1642906"/>
              <a:gd name="connsiteX25" fmla="*/ 1557495 w 2557306"/>
              <a:gd name="connsiteY25" fmla="*/ 1492180 h 1642906"/>
              <a:gd name="connsiteX26" fmla="*/ 1557495 w 2557306"/>
              <a:gd name="connsiteY26" fmla="*/ 1492180 h 1642906"/>
              <a:gd name="connsiteX27" fmla="*/ 1482132 w 2557306"/>
              <a:gd name="connsiteY27" fmla="*/ 1502229 h 1642906"/>
              <a:gd name="connsiteX28" fmla="*/ 1371600 w 2557306"/>
              <a:gd name="connsiteY28" fmla="*/ 1482132 h 1642906"/>
              <a:gd name="connsiteX29" fmla="*/ 658167 w 2557306"/>
              <a:gd name="connsiteY29" fmla="*/ 1326383 h 1642906"/>
              <a:gd name="connsiteX30" fmla="*/ 577780 w 2557306"/>
              <a:gd name="connsiteY30" fmla="*/ 1281165 h 1642906"/>
              <a:gd name="connsiteX31" fmla="*/ 517490 w 2557306"/>
              <a:gd name="connsiteY31" fmla="*/ 1225899 h 1642906"/>
              <a:gd name="connsiteX32" fmla="*/ 457200 w 2557306"/>
              <a:gd name="connsiteY32" fmla="*/ 1185706 h 1642906"/>
              <a:gd name="connsiteX33" fmla="*/ 391886 w 2557306"/>
              <a:gd name="connsiteY33" fmla="*/ 1125416 h 1642906"/>
              <a:gd name="connsiteX34" fmla="*/ 356717 w 2557306"/>
              <a:gd name="connsiteY34" fmla="*/ 1055077 h 1642906"/>
              <a:gd name="connsiteX35" fmla="*/ 336620 w 2557306"/>
              <a:gd name="connsiteY35" fmla="*/ 994787 h 1642906"/>
              <a:gd name="connsiteX36" fmla="*/ 326572 w 2557306"/>
              <a:gd name="connsiteY36" fmla="*/ 949569 h 1642906"/>
              <a:gd name="connsiteX37" fmla="*/ 311499 w 2557306"/>
              <a:gd name="connsiteY37" fmla="*/ 914400 h 1642906"/>
              <a:gd name="connsiteX38" fmla="*/ 276330 w 2557306"/>
              <a:gd name="connsiteY38" fmla="*/ 869183 h 1642906"/>
              <a:gd name="connsiteX39" fmla="*/ 216040 w 2557306"/>
              <a:gd name="connsiteY39" fmla="*/ 778748 h 1642906"/>
              <a:gd name="connsiteX40" fmla="*/ 160774 w 2557306"/>
              <a:gd name="connsiteY40" fmla="*/ 703385 h 1642906"/>
              <a:gd name="connsiteX41" fmla="*/ 135653 w 2557306"/>
              <a:gd name="connsiteY41" fmla="*/ 658167 h 1642906"/>
              <a:gd name="connsiteX42" fmla="*/ 105508 w 2557306"/>
              <a:gd name="connsiteY42" fmla="*/ 622998 h 1642906"/>
              <a:gd name="connsiteX43" fmla="*/ 65315 w 2557306"/>
              <a:gd name="connsiteY43" fmla="*/ 612950 h 1642906"/>
              <a:gd name="connsiteX44" fmla="*/ 25121 w 2557306"/>
              <a:gd name="connsiteY44" fmla="*/ 597877 h 1642906"/>
              <a:gd name="connsiteX45" fmla="*/ 0 w 2557306"/>
              <a:gd name="connsiteY45" fmla="*/ 607926 h 1642906"/>
              <a:gd name="connsiteX46" fmla="*/ 0 w 2557306"/>
              <a:gd name="connsiteY46" fmla="*/ 612950 h 1642906"/>
              <a:gd name="connsiteX47" fmla="*/ 15073 w 2557306"/>
              <a:gd name="connsiteY47" fmla="*/ 633046 h 1642906"/>
              <a:gd name="connsiteX48" fmla="*/ 55266 w 2557306"/>
              <a:gd name="connsiteY48" fmla="*/ 663191 h 1642906"/>
              <a:gd name="connsiteX49" fmla="*/ 100484 w 2557306"/>
              <a:gd name="connsiteY49" fmla="*/ 708409 h 1642906"/>
              <a:gd name="connsiteX50" fmla="*/ 140677 w 2557306"/>
              <a:gd name="connsiteY50" fmla="*/ 763675 h 1642906"/>
              <a:gd name="connsiteX51" fmla="*/ 180871 w 2557306"/>
              <a:gd name="connsiteY51" fmla="*/ 828989 h 1642906"/>
              <a:gd name="connsiteX52" fmla="*/ 221064 w 2557306"/>
              <a:gd name="connsiteY52" fmla="*/ 889279 h 1642906"/>
              <a:gd name="connsiteX53" fmla="*/ 241161 w 2557306"/>
              <a:gd name="connsiteY53" fmla="*/ 974690 h 1642906"/>
              <a:gd name="connsiteX54" fmla="*/ 251209 w 2557306"/>
              <a:gd name="connsiteY54" fmla="*/ 1055077 h 1642906"/>
              <a:gd name="connsiteX55" fmla="*/ 251209 w 2557306"/>
              <a:gd name="connsiteY55" fmla="*/ 1095271 h 1642906"/>
              <a:gd name="connsiteX56" fmla="*/ 266282 w 2557306"/>
              <a:gd name="connsiteY56" fmla="*/ 1130440 h 1642906"/>
              <a:gd name="connsiteX57" fmla="*/ 301451 w 2557306"/>
              <a:gd name="connsiteY57" fmla="*/ 1180682 h 1642906"/>
              <a:gd name="connsiteX58" fmla="*/ 341644 w 2557306"/>
              <a:gd name="connsiteY58" fmla="*/ 1240972 h 1642906"/>
              <a:gd name="connsiteX59" fmla="*/ 406958 w 2557306"/>
              <a:gd name="connsiteY59" fmla="*/ 1301262 h 1642906"/>
              <a:gd name="connsiteX60" fmla="*/ 477297 w 2557306"/>
              <a:gd name="connsiteY60" fmla="*/ 1341455 h 1642906"/>
              <a:gd name="connsiteX61" fmla="*/ 592853 w 2557306"/>
              <a:gd name="connsiteY61" fmla="*/ 1381649 h 1642906"/>
              <a:gd name="connsiteX62" fmla="*/ 894304 w 2557306"/>
              <a:gd name="connsiteY62" fmla="*/ 1467060 h 1642906"/>
              <a:gd name="connsiteX63" fmla="*/ 1547446 w 2557306"/>
              <a:gd name="connsiteY63" fmla="*/ 1617785 h 1642906"/>
              <a:gd name="connsiteX64" fmla="*/ 1647930 w 2557306"/>
              <a:gd name="connsiteY64" fmla="*/ 1637882 h 1642906"/>
              <a:gd name="connsiteX65" fmla="*/ 1723293 w 2557306"/>
              <a:gd name="connsiteY65" fmla="*/ 1642906 h 1642906"/>
              <a:gd name="connsiteX66" fmla="*/ 1808704 w 2557306"/>
              <a:gd name="connsiteY66" fmla="*/ 1627833 h 1642906"/>
              <a:gd name="connsiteX67" fmla="*/ 1884066 w 2557306"/>
              <a:gd name="connsiteY67" fmla="*/ 1602712 h 1642906"/>
              <a:gd name="connsiteX68" fmla="*/ 1984550 w 2557306"/>
              <a:gd name="connsiteY68" fmla="*/ 1552471 h 1642906"/>
              <a:gd name="connsiteX69" fmla="*/ 2044840 w 2557306"/>
              <a:gd name="connsiteY69" fmla="*/ 1517301 h 1642906"/>
              <a:gd name="connsiteX70" fmla="*/ 2120202 w 2557306"/>
              <a:gd name="connsiteY70" fmla="*/ 1477108 h 1642906"/>
              <a:gd name="connsiteX71" fmla="*/ 2165420 w 2557306"/>
              <a:gd name="connsiteY71" fmla="*/ 1446963 h 1642906"/>
              <a:gd name="connsiteX72" fmla="*/ 2240783 w 2557306"/>
              <a:gd name="connsiteY72" fmla="*/ 1411794 h 1642906"/>
              <a:gd name="connsiteX73" fmla="*/ 2321169 w 2557306"/>
              <a:gd name="connsiteY73" fmla="*/ 1386673 h 1642906"/>
              <a:gd name="connsiteX74" fmla="*/ 2376435 w 2557306"/>
              <a:gd name="connsiteY74" fmla="*/ 1361552 h 1642906"/>
              <a:gd name="connsiteX75" fmla="*/ 2456822 w 2557306"/>
              <a:gd name="connsiteY75" fmla="*/ 1346479 h 1642906"/>
              <a:gd name="connsiteX76" fmla="*/ 2497016 w 2557306"/>
              <a:gd name="connsiteY76" fmla="*/ 1331407 h 1642906"/>
              <a:gd name="connsiteX77" fmla="*/ 2527161 w 2557306"/>
              <a:gd name="connsiteY77" fmla="*/ 1306286 h 1642906"/>
              <a:gd name="connsiteX78" fmla="*/ 2542233 w 2557306"/>
              <a:gd name="connsiteY78" fmla="*/ 1266093 h 1642906"/>
              <a:gd name="connsiteX79" fmla="*/ 2557306 w 2557306"/>
              <a:gd name="connsiteY79" fmla="*/ 1220875 h 1642906"/>
              <a:gd name="connsiteX80" fmla="*/ 2552282 w 2557306"/>
              <a:gd name="connsiteY80" fmla="*/ 1170633 h 1642906"/>
              <a:gd name="connsiteX81" fmla="*/ 2552282 w 2557306"/>
              <a:gd name="connsiteY81" fmla="*/ 1170633 h 1642906"/>
              <a:gd name="connsiteX82" fmla="*/ 2527161 w 2557306"/>
              <a:gd name="connsiteY82" fmla="*/ 1110343 h 1642906"/>
              <a:gd name="connsiteX83" fmla="*/ 2507064 w 2557306"/>
              <a:gd name="connsiteY83" fmla="*/ 1080198 h 1642906"/>
              <a:gd name="connsiteX84" fmla="*/ 2476919 w 2557306"/>
              <a:gd name="connsiteY84" fmla="*/ 1009860 h 1642906"/>
              <a:gd name="connsiteX85" fmla="*/ 2461846 w 2557306"/>
              <a:gd name="connsiteY85" fmla="*/ 864159 h 1642906"/>
              <a:gd name="connsiteX86" fmla="*/ 2451798 w 2557306"/>
              <a:gd name="connsiteY86" fmla="*/ 773723 h 1642906"/>
              <a:gd name="connsiteX87" fmla="*/ 2436726 w 2557306"/>
              <a:gd name="connsiteY87" fmla="*/ 728506 h 1642906"/>
              <a:gd name="connsiteX88" fmla="*/ 2416629 w 2557306"/>
              <a:gd name="connsiteY88" fmla="*/ 678264 h 1642906"/>
              <a:gd name="connsiteX89" fmla="*/ 2406580 w 2557306"/>
              <a:gd name="connsiteY89" fmla="*/ 648119 h 1642906"/>
              <a:gd name="connsiteX90" fmla="*/ 2406580 w 2557306"/>
              <a:gd name="connsiteY90" fmla="*/ 648119 h 1642906"/>
              <a:gd name="connsiteX91" fmla="*/ 2426677 w 2557306"/>
              <a:gd name="connsiteY91" fmla="*/ 592853 h 1642906"/>
              <a:gd name="connsiteX92" fmla="*/ 2426677 w 2557306"/>
              <a:gd name="connsiteY92" fmla="*/ 592853 h 1642906"/>
              <a:gd name="connsiteX93" fmla="*/ 2446774 w 2557306"/>
              <a:gd name="connsiteY93" fmla="*/ 542611 h 1642906"/>
              <a:gd name="connsiteX94" fmla="*/ 2446774 w 2557306"/>
              <a:gd name="connsiteY94" fmla="*/ 512466 h 1642906"/>
              <a:gd name="connsiteX95" fmla="*/ 2431701 w 2557306"/>
              <a:gd name="connsiteY95" fmla="*/ 492369 h 1642906"/>
              <a:gd name="connsiteX96" fmla="*/ 2391508 w 2557306"/>
              <a:gd name="connsiteY96" fmla="*/ 442128 h 1642906"/>
              <a:gd name="connsiteX97" fmla="*/ 2361363 w 2557306"/>
              <a:gd name="connsiteY97" fmla="*/ 422031 h 1642906"/>
              <a:gd name="connsiteX98" fmla="*/ 2321169 w 2557306"/>
              <a:gd name="connsiteY98" fmla="*/ 396910 h 1642906"/>
              <a:gd name="connsiteX99" fmla="*/ 2280976 w 2557306"/>
              <a:gd name="connsiteY99" fmla="*/ 386862 h 1642906"/>
              <a:gd name="connsiteX100" fmla="*/ 2225710 w 2557306"/>
              <a:gd name="connsiteY100" fmla="*/ 366765 h 1642906"/>
              <a:gd name="connsiteX101" fmla="*/ 2170444 w 2557306"/>
              <a:gd name="connsiteY101" fmla="*/ 351693 h 1642906"/>
              <a:gd name="connsiteX102" fmla="*/ 2135275 w 2557306"/>
              <a:gd name="connsiteY102" fmla="*/ 341644 h 1642906"/>
              <a:gd name="connsiteX103" fmla="*/ 2135275 w 2557306"/>
              <a:gd name="connsiteY103" fmla="*/ 341644 h 1642906"/>
              <a:gd name="connsiteX104" fmla="*/ 2080009 w 2557306"/>
              <a:gd name="connsiteY104" fmla="*/ 301451 h 1642906"/>
              <a:gd name="connsiteX105" fmla="*/ 2064937 w 2557306"/>
              <a:gd name="connsiteY105" fmla="*/ 261257 h 1642906"/>
              <a:gd name="connsiteX106" fmla="*/ 2049864 w 2557306"/>
              <a:gd name="connsiteY106" fmla="*/ 205991 h 1642906"/>
              <a:gd name="connsiteX107" fmla="*/ 2049864 w 2557306"/>
              <a:gd name="connsiteY107" fmla="*/ 145701 h 1642906"/>
              <a:gd name="connsiteX108" fmla="*/ 2069961 w 2557306"/>
              <a:gd name="connsiteY108" fmla="*/ 120580 h 1642906"/>
              <a:gd name="connsiteX109" fmla="*/ 2080009 w 2557306"/>
              <a:gd name="connsiteY109" fmla="*/ 95460 h 1642906"/>
              <a:gd name="connsiteX110" fmla="*/ 2085033 w 2557306"/>
              <a:gd name="connsiteY110" fmla="*/ 75363 h 1642906"/>
              <a:gd name="connsiteX111" fmla="*/ 2085033 w 2557306"/>
              <a:gd name="connsiteY111" fmla="*/ 75363 h 1642906"/>
              <a:gd name="connsiteX112" fmla="*/ 2105130 w 2557306"/>
              <a:gd name="connsiteY112" fmla="*/ 25121 h 1642906"/>
              <a:gd name="connsiteX113" fmla="*/ 2095082 w 2557306"/>
              <a:gd name="connsiteY113" fmla="*/ 0 h 1642906"/>
              <a:gd name="connsiteX0" fmla="*/ 1889090 w 2557306"/>
              <a:gd name="connsiteY0" fmla="*/ 75363 h 1617785"/>
              <a:gd name="connsiteX1" fmla="*/ 1914211 w 2557306"/>
              <a:gd name="connsiteY1" fmla="*/ 165798 h 1617785"/>
              <a:gd name="connsiteX2" fmla="*/ 1929284 w 2557306"/>
              <a:gd name="connsiteY2" fmla="*/ 205991 h 1617785"/>
              <a:gd name="connsiteX3" fmla="*/ 1944356 w 2557306"/>
              <a:gd name="connsiteY3" fmla="*/ 281354 h 1617785"/>
              <a:gd name="connsiteX4" fmla="*/ 1929284 w 2557306"/>
              <a:gd name="connsiteY4" fmla="*/ 351692 h 1617785"/>
              <a:gd name="connsiteX5" fmla="*/ 1899139 w 2557306"/>
              <a:gd name="connsiteY5" fmla="*/ 492369 h 1617785"/>
              <a:gd name="connsiteX6" fmla="*/ 1874018 w 2557306"/>
              <a:gd name="connsiteY6" fmla="*/ 612950 h 1617785"/>
              <a:gd name="connsiteX7" fmla="*/ 1874018 w 2557306"/>
              <a:gd name="connsiteY7" fmla="*/ 678264 h 1617785"/>
              <a:gd name="connsiteX8" fmla="*/ 1874018 w 2557306"/>
              <a:gd name="connsiteY8" fmla="*/ 678264 h 1617785"/>
              <a:gd name="connsiteX9" fmla="*/ 1853921 w 2557306"/>
              <a:gd name="connsiteY9" fmla="*/ 773723 h 1617785"/>
              <a:gd name="connsiteX10" fmla="*/ 1848897 w 2557306"/>
              <a:gd name="connsiteY10" fmla="*/ 839038 h 1617785"/>
              <a:gd name="connsiteX11" fmla="*/ 1848897 w 2557306"/>
              <a:gd name="connsiteY11" fmla="*/ 904352 h 1617785"/>
              <a:gd name="connsiteX12" fmla="*/ 1833824 w 2557306"/>
              <a:gd name="connsiteY12" fmla="*/ 949569 h 1617785"/>
              <a:gd name="connsiteX13" fmla="*/ 1813728 w 2557306"/>
              <a:gd name="connsiteY13" fmla="*/ 1029956 h 1617785"/>
              <a:gd name="connsiteX14" fmla="*/ 1798655 w 2557306"/>
              <a:gd name="connsiteY14" fmla="*/ 1065125 h 1617785"/>
              <a:gd name="connsiteX15" fmla="*/ 1798655 w 2557306"/>
              <a:gd name="connsiteY15" fmla="*/ 1065125 h 1617785"/>
              <a:gd name="connsiteX16" fmla="*/ 1813728 w 2557306"/>
              <a:gd name="connsiteY16" fmla="*/ 1120391 h 1617785"/>
              <a:gd name="connsiteX17" fmla="*/ 1828800 w 2557306"/>
              <a:gd name="connsiteY17" fmla="*/ 1155561 h 1617785"/>
              <a:gd name="connsiteX18" fmla="*/ 1828800 w 2557306"/>
              <a:gd name="connsiteY18" fmla="*/ 1205802 h 1617785"/>
              <a:gd name="connsiteX19" fmla="*/ 1818752 w 2557306"/>
              <a:gd name="connsiteY19" fmla="*/ 1251020 h 1617785"/>
              <a:gd name="connsiteX20" fmla="*/ 1798655 w 2557306"/>
              <a:gd name="connsiteY20" fmla="*/ 1286189 h 1617785"/>
              <a:gd name="connsiteX21" fmla="*/ 1748413 w 2557306"/>
              <a:gd name="connsiteY21" fmla="*/ 1321358 h 1617785"/>
              <a:gd name="connsiteX22" fmla="*/ 1708220 w 2557306"/>
              <a:gd name="connsiteY22" fmla="*/ 1351503 h 1617785"/>
              <a:gd name="connsiteX23" fmla="*/ 1652954 w 2557306"/>
              <a:gd name="connsiteY23" fmla="*/ 1386673 h 1617785"/>
              <a:gd name="connsiteX24" fmla="*/ 1597688 w 2557306"/>
              <a:gd name="connsiteY24" fmla="*/ 1421842 h 1617785"/>
              <a:gd name="connsiteX25" fmla="*/ 1557495 w 2557306"/>
              <a:gd name="connsiteY25" fmla="*/ 1467059 h 1617785"/>
              <a:gd name="connsiteX26" fmla="*/ 1557495 w 2557306"/>
              <a:gd name="connsiteY26" fmla="*/ 1467059 h 1617785"/>
              <a:gd name="connsiteX27" fmla="*/ 1482132 w 2557306"/>
              <a:gd name="connsiteY27" fmla="*/ 1477108 h 1617785"/>
              <a:gd name="connsiteX28" fmla="*/ 1371600 w 2557306"/>
              <a:gd name="connsiteY28" fmla="*/ 1457011 h 1617785"/>
              <a:gd name="connsiteX29" fmla="*/ 658167 w 2557306"/>
              <a:gd name="connsiteY29" fmla="*/ 1301262 h 1617785"/>
              <a:gd name="connsiteX30" fmla="*/ 577780 w 2557306"/>
              <a:gd name="connsiteY30" fmla="*/ 1256044 h 1617785"/>
              <a:gd name="connsiteX31" fmla="*/ 517490 w 2557306"/>
              <a:gd name="connsiteY31" fmla="*/ 1200778 h 1617785"/>
              <a:gd name="connsiteX32" fmla="*/ 457200 w 2557306"/>
              <a:gd name="connsiteY32" fmla="*/ 1160585 h 1617785"/>
              <a:gd name="connsiteX33" fmla="*/ 391886 w 2557306"/>
              <a:gd name="connsiteY33" fmla="*/ 1100295 h 1617785"/>
              <a:gd name="connsiteX34" fmla="*/ 356717 w 2557306"/>
              <a:gd name="connsiteY34" fmla="*/ 1029956 h 1617785"/>
              <a:gd name="connsiteX35" fmla="*/ 336620 w 2557306"/>
              <a:gd name="connsiteY35" fmla="*/ 969666 h 1617785"/>
              <a:gd name="connsiteX36" fmla="*/ 326572 w 2557306"/>
              <a:gd name="connsiteY36" fmla="*/ 924448 h 1617785"/>
              <a:gd name="connsiteX37" fmla="*/ 311499 w 2557306"/>
              <a:gd name="connsiteY37" fmla="*/ 889279 h 1617785"/>
              <a:gd name="connsiteX38" fmla="*/ 276330 w 2557306"/>
              <a:gd name="connsiteY38" fmla="*/ 844062 h 1617785"/>
              <a:gd name="connsiteX39" fmla="*/ 216040 w 2557306"/>
              <a:gd name="connsiteY39" fmla="*/ 753627 h 1617785"/>
              <a:gd name="connsiteX40" fmla="*/ 160774 w 2557306"/>
              <a:gd name="connsiteY40" fmla="*/ 678264 h 1617785"/>
              <a:gd name="connsiteX41" fmla="*/ 135653 w 2557306"/>
              <a:gd name="connsiteY41" fmla="*/ 633046 h 1617785"/>
              <a:gd name="connsiteX42" fmla="*/ 105508 w 2557306"/>
              <a:gd name="connsiteY42" fmla="*/ 597877 h 1617785"/>
              <a:gd name="connsiteX43" fmla="*/ 65315 w 2557306"/>
              <a:gd name="connsiteY43" fmla="*/ 587829 h 1617785"/>
              <a:gd name="connsiteX44" fmla="*/ 25121 w 2557306"/>
              <a:gd name="connsiteY44" fmla="*/ 572756 h 1617785"/>
              <a:gd name="connsiteX45" fmla="*/ 0 w 2557306"/>
              <a:gd name="connsiteY45" fmla="*/ 582805 h 1617785"/>
              <a:gd name="connsiteX46" fmla="*/ 0 w 2557306"/>
              <a:gd name="connsiteY46" fmla="*/ 587829 h 1617785"/>
              <a:gd name="connsiteX47" fmla="*/ 15073 w 2557306"/>
              <a:gd name="connsiteY47" fmla="*/ 607925 h 1617785"/>
              <a:gd name="connsiteX48" fmla="*/ 55266 w 2557306"/>
              <a:gd name="connsiteY48" fmla="*/ 638070 h 1617785"/>
              <a:gd name="connsiteX49" fmla="*/ 100484 w 2557306"/>
              <a:gd name="connsiteY49" fmla="*/ 683288 h 1617785"/>
              <a:gd name="connsiteX50" fmla="*/ 140677 w 2557306"/>
              <a:gd name="connsiteY50" fmla="*/ 738554 h 1617785"/>
              <a:gd name="connsiteX51" fmla="*/ 180871 w 2557306"/>
              <a:gd name="connsiteY51" fmla="*/ 803868 h 1617785"/>
              <a:gd name="connsiteX52" fmla="*/ 221064 w 2557306"/>
              <a:gd name="connsiteY52" fmla="*/ 864158 h 1617785"/>
              <a:gd name="connsiteX53" fmla="*/ 241161 w 2557306"/>
              <a:gd name="connsiteY53" fmla="*/ 949569 h 1617785"/>
              <a:gd name="connsiteX54" fmla="*/ 251209 w 2557306"/>
              <a:gd name="connsiteY54" fmla="*/ 1029956 h 1617785"/>
              <a:gd name="connsiteX55" fmla="*/ 251209 w 2557306"/>
              <a:gd name="connsiteY55" fmla="*/ 1070150 h 1617785"/>
              <a:gd name="connsiteX56" fmla="*/ 266282 w 2557306"/>
              <a:gd name="connsiteY56" fmla="*/ 1105319 h 1617785"/>
              <a:gd name="connsiteX57" fmla="*/ 301451 w 2557306"/>
              <a:gd name="connsiteY57" fmla="*/ 1155561 h 1617785"/>
              <a:gd name="connsiteX58" fmla="*/ 341644 w 2557306"/>
              <a:gd name="connsiteY58" fmla="*/ 1215851 h 1617785"/>
              <a:gd name="connsiteX59" fmla="*/ 406958 w 2557306"/>
              <a:gd name="connsiteY59" fmla="*/ 1276141 h 1617785"/>
              <a:gd name="connsiteX60" fmla="*/ 477297 w 2557306"/>
              <a:gd name="connsiteY60" fmla="*/ 1316334 h 1617785"/>
              <a:gd name="connsiteX61" fmla="*/ 592853 w 2557306"/>
              <a:gd name="connsiteY61" fmla="*/ 1356528 h 1617785"/>
              <a:gd name="connsiteX62" fmla="*/ 894304 w 2557306"/>
              <a:gd name="connsiteY62" fmla="*/ 1441939 h 1617785"/>
              <a:gd name="connsiteX63" fmla="*/ 1547446 w 2557306"/>
              <a:gd name="connsiteY63" fmla="*/ 1592664 h 1617785"/>
              <a:gd name="connsiteX64" fmla="*/ 1647930 w 2557306"/>
              <a:gd name="connsiteY64" fmla="*/ 1612761 h 1617785"/>
              <a:gd name="connsiteX65" fmla="*/ 1723293 w 2557306"/>
              <a:gd name="connsiteY65" fmla="*/ 1617785 h 1617785"/>
              <a:gd name="connsiteX66" fmla="*/ 1808704 w 2557306"/>
              <a:gd name="connsiteY66" fmla="*/ 1602712 h 1617785"/>
              <a:gd name="connsiteX67" fmla="*/ 1884066 w 2557306"/>
              <a:gd name="connsiteY67" fmla="*/ 1577591 h 1617785"/>
              <a:gd name="connsiteX68" fmla="*/ 1984550 w 2557306"/>
              <a:gd name="connsiteY68" fmla="*/ 1527350 h 1617785"/>
              <a:gd name="connsiteX69" fmla="*/ 2044840 w 2557306"/>
              <a:gd name="connsiteY69" fmla="*/ 1492180 h 1617785"/>
              <a:gd name="connsiteX70" fmla="*/ 2120202 w 2557306"/>
              <a:gd name="connsiteY70" fmla="*/ 1451987 h 1617785"/>
              <a:gd name="connsiteX71" fmla="*/ 2165420 w 2557306"/>
              <a:gd name="connsiteY71" fmla="*/ 1421842 h 1617785"/>
              <a:gd name="connsiteX72" fmla="*/ 2240783 w 2557306"/>
              <a:gd name="connsiteY72" fmla="*/ 1386673 h 1617785"/>
              <a:gd name="connsiteX73" fmla="*/ 2321169 w 2557306"/>
              <a:gd name="connsiteY73" fmla="*/ 1361552 h 1617785"/>
              <a:gd name="connsiteX74" fmla="*/ 2376435 w 2557306"/>
              <a:gd name="connsiteY74" fmla="*/ 1336431 h 1617785"/>
              <a:gd name="connsiteX75" fmla="*/ 2456822 w 2557306"/>
              <a:gd name="connsiteY75" fmla="*/ 1321358 h 1617785"/>
              <a:gd name="connsiteX76" fmla="*/ 2497016 w 2557306"/>
              <a:gd name="connsiteY76" fmla="*/ 1306286 h 1617785"/>
              <a:gd name="connsiteX77" fmla="*/ 2527161 w 2557306"/>
              <a:gd name="connsiteY77" fmla="*/ 1281165 h 1617785"/>
              <a:gd name="connsiteX78" fmla="*/ 2542233 w 2557306"/>
              <a:gd name="connsiteY78" fmla="*/ 1240972 h 1617785"/>
              <a:gd name="connsiteX79" fmla="*/ 2557306 w 2557306"/>
              <a:gd name="connsiteY79" fmla="*/ 1195754 h 1617785"/>
              <a:gd name="connsiteX80" fmla="*/ 2552282 w 2557306"/>
              <a:gd name="connsiteY80" fmla="*/ 1145512 h 1617785"/>
              <a:gd name="connsiteX81" fmla="*/ 2552282 w 2557306"/>
              <a:gd name="connsiteY81" fmla="*/ 1145512 h 1617785"/>
              <a:gd name="connsiteX82" fmla="*/ 2527161 w 2557306"/>
              <a:gd name="connsiteY82" fmla="*/ 1085222 h 1617785"/>
              <a:gd name="connsiteX83" fmla="*/ 2507064 w 2557306"/>
              <a:gd name="connsiteY83" fmla="*/ 1055077 h 1617785"/>
              <a:gd name="connsiteX84" fmla="*/ 2476919 w 2557306"/>
              <a:gd name="connsiteY84" fmla="*/ 984739 h 1617785"/>
              <a:gd name="connsiteX85" fmla="*/ 2461846 w 2557306"/>
              <a:gd name="connsiteY85" fmla="*/ 839038 h 1617785"/>
              <a:gd name="connsiteX86" fmla="*/ 2451798 w 2557306"/>
              <a:gd name="connsiteY86" fmla="*/ 748602 h 1617785"/>
              <a:gd name="connsiteX87" fmla="*/ 2436726 w 2557306"/>
              <a:gd name="connsiteY87" fmla="*/ 703385 h 1617785"/>
              <a:gd name="connsiteX88" fmla="*/ 2416629 w 2557306"/>
              <a:gd name="connsiteY88" fmla="*/ 653143 h 1617785"/>
              <a:gd name="connsiteX89" fmla="*/ 2406580 w 2557306"/>
              <a:gd name="connsiteY89" fmla="*/ 622998 h 1617785"/>
              <a:gd name="connsiteX90" fmla="*/ 2406580 w 2557306"/>
              <a:gd name="connsiteY90" fmla="*/ 622998 h 1617785"/>
              <a:gd name="connsiteX91" fmla="*/ 2426677 w 2557306"/>
              <a:gd name="connsiteY91" fmla="*/ 567732 h 1617785"/>
              <a:gd name="connsiteX92" fmla="*/ 2426677 w 2557306"/>
              <a:gd name="connsiteY92" fmla="*/ 567732 h 1617785"/>
              <a:gd name="connsiteX93" fmla="*/ 2446774 w 2557306"/>
              <a:gd name="connsiteY93" fmla="*/ 517490 h 1617785"/>
              <a:gd name="connsiteX94" fmla="*/ 2446774 w 2557306"/>
              <a:gd name="connsiteY94" fmla="*/ 487345 h 1617785"/>
              <a:gd name="connsiteX95" fmla="*/ 2431701 w 2557306"/>
              <a:gd name="connsiteY95" fmla="*/ 467248 h 1617785"/>
              <a:gd name="connsiteX96" fmla="*/ 2391508 w 2557306"/>
              <a:gd name="connsiteY96" fmla="*/ 417007 h 1617785"/>
              <a:gd name="connsiteX97" fmla="*/ 2361363 w 2557306"/>
              <a:gd name="connsiteY97" fmla="*/ 396910 h 1617785"/>
              <a:gd name="connsiteX98" fmla="*/ 2321169 w 2557306"/>
              <a:gd name="connsiteY98" fmla="*/ 371789 h 1617785"/>
              <a:gd name="connsiteX99" fmla="*/ 2280976 w 2557306"/>
              <a:gd name="connsiteY99" fmla="*/ 361741 h 1617785"/>
              <a:gd name="connsiteX100" fmla="*/ 2225710 w 2557306"/>
              <a:gd name="connsiteY100" fmla="*/ 341644 h 1617785"/>
              <a:gd name="connsiteX101" fmla="*/ 2170444 w 2557306"/>
              <a:gd name="connsiteY101" fmla="*/ 326572 h 1617785"/>
              <a:gd name="connsiteX102" fmla="*/ 2135275 w 2557306"/>
              <a:gd name="connsiteY102" fmla="*/ 316523 h 1617785"/>
              <a:gd name="connsiteX103" fmla="*/ 2135275 w 2557306"/>
              <a:gd name="connsiteY103" fmla="*/ 316523 h 1617785"/>
              <a:gd name="connsiteX104" fmla="*/ 2080009 w 2557306"/>
              <a:gd name="connsiteY104" fmla="*/ 276330 h 1617785"/>
              <a:gd name="connsiteX105" fmla="*/ 2064937 w 2557306"/>
              <a:gd name="connsiteY105" fmla="*/ 236136 h 1617785"/>
              <a:gd name="connsiteX106" fmla="*/ 2049864 w 2557306"/>
              <a:gd name="connsiteY106" fmla="*/ 180870 h 1617785"/>
              <a:gd name="connsiteX107" fmla="*/ 2049864 w 2557306"/>
              <a:gd name="connsiteY107" fmla="*/ 120580 h 1617785"/>
              <a:gd name="connsiteX108" fmla="*/ 2069961 w 2557306"/>
              <a:gd name="connsiteY108" fmla="*/ 95459 h 1617785"/>
              <a:gd name="connsiteX109" fmla="*/ 2080009 w 2557306"/>
              <a:gd name="connsiteY109" fmla="*/ 70339 h 1617785"/>
              <a:gd name="connsiteX110" fmla="*/ 2085033 w 2557306"/>
              <a:gd name="connsiteY110" fmla="*/ 50242 h 1617785"/>
              <a:gd name="connsiteX111" fmla="*/ 2085033 w 2557306"/>
              <a:gd name="connsiteY111" fmla="*/ 50242 h 1617785"/>
              <a:gd name="connsiteX112" fmla="*/ 2105130 w 2557306"/>
              <a:gd name="connsiteY112" fmla="*/ 0 h 1617785"/>
              <a:gd name="connsiteX113" fmla="*/ 1955242 w 2557306"/>
              <a:gd name="connsiteY113" fmla="*/ 43543 h 1617785"/>
              <a:gd name="connsiteX0" fmla="*/ 1955242 w 2557306"/>
              <a:gd name="connsiteY0" fmla="*/ 43543 h 1617785"/>
              <a:gd name="connsiteX1" fmla="*/ 1914211 w 2557306"/>
              <a:gd name="connsiteY1" fmla="*/ 165798 h 1617785"/>
              <a:gd name="connsiteX2" fmla="*/ 1929284 w 2557306"/>
              <a:gd name="connsiteY2" fmla="*/ 205991 h 1617785"/>
              <a:gd name="connsiteX3" fmla="*/ 1944356 w 2557306"/>
              <a:gd name="connsiteY3" fmla="*/ 281354 h 1617785"/>
              <a:gd name="connsiteX4" fmla="*/ 1929284 w 2557306"/>
              <a:gd name="connsiteY4" fmla="*/ 351692 h 1617785"/>
              <a:gd name="connsiteX5" fmla="*/ 1899139 w 2557306"/>
              <a:gd name="connsiteY5" fmla="*/ 492369 h 1617785"/>
              <a:gd name="connsiteX6" fmla="*/ 1874018 w 2557306"/>
              <a:gd name="connsiteY6" fmla="*/ 612950 h 1617785"/>
              <a:gd name="connsiteX7" fmla="*/ 1874018 w 2557306"/>
              <a:gd name="connsiteY7" fmla="*/ 678264 h 1617785"/>
              <a:gd name="connsiteX8" fmla="*/ 1874018 w 2557306"/>
              <a:gd name="connsiteY8" fmla="*/ 678264 h 1617785"/>
              <a:gd name="connsiteX9" fmla="*/ 1853921 w 2557306"/>
              <a:gd name="connsiteY9" fmla="*/ 773723 h 1617785"/>
              <a:gd name="connsiteX10" fmla="*/ 1848897 w 2557306"/>
              <a:gd name="connsiteY10" fmla="*/ 839038 h 1617785"/>
              <a:gd name="connsiteX11" fmla="*/ 1848897 w 2557306"/>
              <a:gd name="connsiteY11" fmla="*/ 904352 h 1617785"/>
              <a:gd name="connsiteX12" fmla="*/ 1833824 w 2557306"/>
              <a:gd name="connsiteY12" fmla="*/ 949569 h 1617785"/>
              <a:gd name="connsiteX13" fmla="*/ 1813728 w 2557306"/>
              <a:gd name="connsiteY13" fmla="*/ 1029956 h 1617785"/>
              <a:gd name="connsiteX14" fmla="*/ 1798655 w 2557306"/>
              <a:gd name="connsiteY14" fmla="*/ 1065125 h 1617785"/>
              <a:gd name="connsiteX15" fmla="*/ 1798655 w 2557306"/>
              <a:gd name="connsiteY15" fmla="*/ 1065125 h 1617785"/>
              <a:gd name="connsiteX16" fmla="*/ 1813728 w 2557306"/>
              <a:gd name="connsiteY16" fmla="*/ 1120391 h 1617785"/>
              <a:gd name="connsiteX17" fmla="*/ 1828800 w 2557306"/>
              <a:gd name="connsiteY17" fmla="*/ 1155561 h 1617785"/>
              <a:gd name="connsiteX18" fmla="*/ 1828800 w 2557306"/>
              <a:gd name="connsiteY18" fmla="*/ 1205802 h 1617785"/>
              <a:gd name="connsiteX19" fmla="*/ 1818752 w 2557306"/>
              <a:gd name="connsiteY19" fmla="*/ 1251020 h 1617785"/>
              <a:gd name="connsiteX20" fmla="*/ 1798655 w 2557306"/>
              <a:gd name="connsiteY20" fmla="*/ 1286189 h 1617785"/>
              <a:gd name="connsiteX21" fmla="*/ 1748413 w 2557306"/>
              <a:gd name="connsiteY21" fmla="*/ 1321358 h 1617785"/>
              <a:gd name="connsiteX22" fmla="*/ 1708220 w 2557306"/>
              <a:gd name="connsiteY22" fmla="*/ 1351503 h 1617785"/>
              <a:gd name="connsiteX23" fmla="*/ 1652954 w 2557306"/>
              <a:gd name="connsiteY23" fmla="*/ 1386673 h 1617785"/>
              <a:gd name="connsiteX24" fmla="*/ 1597688 w 2557306"/>
              <a:gd name="connsiteY24" fmla="*/ 1421842 h 1617785"/>
              <a:gd name="connsiteX25" fmla="*/ 1557495 w 2557306"/>
              <a:gd name="connsiteY25" fmla="*/ 1467059 h 1617785"/>
              <a:gd name="connsiteX26" fmla="*/ 1557495 w 2557306"/>
              <a:gd name="connsiteY26" fmla="*/ 1467059 h 1617785"/>
              <a:gd name="connsiteX27" fmla="*/ 1482132 w 2557306"/>
              <a:gd name="connsiteY27" fmla="*/ 1477108 h 1617785"/>
              <a:gd name="connsiteX28" fmla="*/ 1371600 w 2557306"/>
              <a:gd name="connsiteY28" fmla="*/ 1457011 h 1617785"/>
              <a:gd name="connsiteX29" fmla="*/ 658167 w 2557306"/>
              <a:gd name="connsiteY29" fmla="*/ 1301262 h 1617785"/>
              <a:gd name="connsiteX30" fmla="*/ 577780 w 2557306"/>
              <a:gd name="connsiteY30" fmla="*/ 1256044 h 1617785"/>
              <a:gd name="connsiteX31" fmla="*/ 517490 w 2557306"/>
              <a:gd name="connsiteY31" fmla="*/ 1200778 h 1617785"/>
              <a:gd name="connsiteX32" fmla="*/ 457200 w 2557306"/>
              <a:gd name="connsiteY32" fmla="*/ 1160585 h 1617785"/>
              <a:gd name="connsiteX33" fmla="*/ 391886 w 2557306"/>
              <a:gd name="connsiteY33" fmla="*/ 1100295 h 1617785"/>
              <a:gd name="connsiteX34" fmla="*/ 356717 w 2557306"/>
              <a:gd name="connsiteY34" fmla="*/ 1029956 h 1617785"/>
              <a:gd name="connsiteX35" fmla="*/ 336620 w 2557306"/>
              <a:gd name="connsiteY35" fmla="*/ 969666 h 1617785"/>
              <a:gd name="connsiteX36" fmla="*/ 326572 w 2557306"/>
              <a:gd name="connsiteY36" fmla="*/ 924448 h 1617785"/>
              <a:gd name="connsiteX37" fmla="*/ 311499 w 2557306"/>
              <a:gd name="connsiteY37" fmla="*/ 889279 h 1617785"/>
              <a:gd name="connsiteX38" fmla="*/ 276330 w 2557306"/>
              <a:gd name="connsiteY38" fmla="*/ 844062 h 1617785"/>
              <a:gd name="connsiteX39" fmla="*/ 216040 w 2557306"/>
              <a:gd name="connsiteY39" fmla="*/ 753627 h 1617785"/>
              <a:gd name="connsiteX40" fmla="*/ 160774 w 2557306"/>
              <a:gd name="connsiteY40" fmla="*/ 678264 h 1617785"/>
              <a:gd name="connsiteX41" fmla="*/ 135653 w 2557306"/>
              <a:gd name="connsiteY41" fmla="*/ 633046 h 1617785"/>
              <a:gd name="connsiteX42" fmla="*/ 105508 w 2557306"/>
              <a:gd name="connsiteY42" fmla="*/ 597877 h 1617785"/>
              <a:gd name="connsiteX43" fmla="*/ 65315 w 2557306"/>
              <a:gd name="connsiteY43" fmla="*/ 587829 h 1617785"/>
              <a:gd name="connsiteX44" fmla="*/ 25121 w 2557306"/>
              <a:gd name="connsiteY44" fmla="*/ 572756 h 1617785"/>
              <a:gd name="connsiteX45" fmla="*/ 0 w 2557306"/>
              <a:gd name="connsiteY45" fmla="*/ 582805 h 1617785"/>
              <a:gd name="connsiteX46" fmla="*/ 0 w 2557306"/>
              <a:gd name="connsiteY46" fmla="*/ 587829 h 1617785"/>
              <a:gd name="connsiteX47" fmla="*/ 15073 w 2557306"/>
              <a:gd name="connsiteY47" fmla="*/ 607925 h 1617785"/>
              <a:gd name="connsiteX48" fmla="*/ 55266 w 2557306"/>
              <a:gd name="connsiteY48" fmla="*/ 638070 h 1617785"/>
              <a:gd name="connsiteX49" fmla="*/ 100484 w 2557306"/>
              <a:gd name="connsiteY49" fmla="*/ 683288 h 1617785"/>
              <a:gd name="connsiteX50" fmla="*/ 140677 w 2557306"/>
              <a:gd name="connsiteY50" fmla="*/ 738554 h 1617785"/>
              <a:gd name="connsiteX51" fmla="*/ 180871 w 2557306"/>
              <a:gd name="connsiteY51" fmla="*/ 803868 h 1617785"/>
              <a:gd name="connsiteX52" fmla="*/ 221064 w 2557306"/>
              <a:gd name="connsiteY52" fmla="*/ 864158 h 1617785"/>
              <a:gd name="connsiteX53" fmla="*/ 241161 w 2557306"/>
              <a:gd name="connsiteY53" fmla="*/ 949569 h 1617785"/>
              <a:gd name="connsiteX54" fmla="*/ 251209 w 2557306"/>
              <a:gd name="connsiteY54" fmla="*/ 1029956 h 1617785"/>
              <a:gd name="connsiteX55" fmla="*/ 251209 w 2557306"/>
              <a:gd name="connsiteY55" fmla="*/ 1070150 h 1617785"/>
              <a:gd name="connsiteX56" fmla="*/ 266282 w 2557306"/>
              <a:gd name="connsiteY56" fmla="*/ 1105319 h 1617785"/>
              <a:gd name="connsiteX57" fmla="*/ 301451 w 2557306"/>
              <a:gd name="connsiteY57" fmla="*/ 1155561 h 1617785"/>
              <a:gd name="connsiteX58" fmla="*/ 341644 w 2557306"/>
              <a:gd name="connsiteY58" fmla="*/ 1215851 h 1617785"/>
              <a:gd name="connsiteX59" fmla="*/ 406958 w 2557306"/>
              <a:gd name="connsiteY59" fmla="*/ 1276141 h 1617785"/>
              <a:gd name="connsiteX60" fmla="*/ 477297 w 2557306"/>
              <a:gd name="connsiteY60" fmla="*/ 1316334 h 1617785"/>
              <a:gd name="connsiteX61" fmla="*/ 592853 w 2557306"/>
              <a:gd name="connsiteY61" fmla="*/ 1356528 h 1617785"/>
              <a:gd name="connsiteX62" fmla="*/ 894304 w 2557306"/>
              <a:gd name="connsiteY62" fmla="*/ 1441939 h 1617785"/>
              <a:gd name="connsiteX63" fmla="*/ 1547446 w 2557306"/>
              <a:gd name="connsiteY63" fmla="*/ 1592664 h 1617785"/>
              <a:gd name="connsiteX64" fmla="*/ 1647930 w 2557306"/>
              <a:gd name="connsiteY64" fmla="*/ 1612761 h 1617785"/>
              <a:gd name="connsiteX65" fmla="*/ 1723293 w 2557306"/>
              <a:gd name="connsiteY65" fmla="*/ 1617785 h 1617785"/>
              <a:gd name="connsiteX66" fmla="*/ 1808704 w 2557306"/>
              <a:gd name="connsiteY66" fmla="*/ 1602712 h 1617785"/>
              <a:gd name="connsiteX67" fmla="*/ 1884066 w 2557306"/>
              <a:gd name="connsiteY67" fmla="*/ 1577591 h 1617785"/>
              <a:gd name="connsiteX68" fmla="*/ 1984550 w 2557306"/>
              <a:gd name="connsiteY68" fmla="*/ 1527350 h 1617785"/>
              <a:gd name="connsiteX69" fmla="*/ 2044840 w 2557306"/>
              <a:gd name="connsiteY69" fmla="*/ 1492180 h 1617785"/>
              <a:gd name="connsiteX70" fmla="*/ 2120202 w 2557306"/>
              <a:gd name="connsiteY70" fmla="*/ 1451987 h 1617785"/>
              <a:gd name="connsiteX71" fmla="*/ 2165420 w 2557306"/>
              <a:gd name="connsiteY71" fmla="*/ 1421842 h 1617785"/>
              <a:gd name="connsiteX72" fmla="*/ 2240783 w 2557306"/>
              <a:gd name="connsiteY72" fmla="*/ 1386673 h 1617785"/>
              <a:gd name="connsiteX73" fmla="*/ 2321169 w 2557306"/>
              <a:gd name="connsiteY73" fmla="*/ 1361552 h 1617785"/>
              <a:gd name="connsiteX74" fmla="*/ 2376435 w 2557306"/>
              <a:gd name="connsiteY74" fmla="*/ 1336431 h 1617785"/>
              <a:gd name="connsiteX75" fmla="*/ 2456822 w 2557306"/>
              <a:gd name="connsiteY75" fmla="*/ 1321358 h 1617785"/>
              <a:gd name="connsiteX76" fmla="*/ 2497016 w 2557306"/>
              <a:gd name="connsiteY76" fmla="*/ 1306286 h 1617785"/>
              <a:gd name="connsiteX77" fmla="*/ 2527161 w 2557306"/>
              <a:gd name="connsiteY77" fmla="*/ 1281165 h 1617785"/>
              <a:gd name="connsiteX78" fmla="*/ 2542233 w 2557306"/>
              <a:gd name="connsiteY78" fmla="*/ 1240972 h 1617785"/>
              <a:gd name="connsiteX79" fmla="*/ 2557306 w 2557306"/>
              <a:gd name="connsiteY79" fmla="*/ 1195754 h 1617785"/>
              <a:gd name="connsiteX80" fmla="*/ 2552282 w 2557306"/>
              <a:gd name="connsiteY80" fmla="*/ 1145512 h 1617785"/>
              <a:gd name="connsiteX81" fmla="*/ 2552282 w 2557306"/>
              <a:gd name="connsiteY81" fmla="*/ 1145512 h 1617785"/>
              <a:gd name="connsiteX82" fmla="*/ 2527161 w 2557306"/>
              <a:gd name="connsiteY82" fmla="*/ 1085222 h 1617785"/>
              <a:gd name="connsiteX83" fmla="*/ 2507064 w 2557306"/>
              <a:gd name="connsiteY83" fmla="*/ 1055077 h 1617785"/>
              <a:gd name="connsiteX84" fmla="*/ 2476919 w 2557306"/>
              <a:gd name="connsiteY84" fmla="*/ 984739 h 1617785"/>
              <a:gd name="connsiteX85" fmla="*/ 2461846 w 2557306"/>
              <a:gd name="connsiteY85" fmla="*/ 839038 h 1617785"/>
              <a:gd name="connsiteX86" fmla="*/ 2451798 w 2557306"/>
              <a:gd name="connsiteY86" fmla="*/ 748602 h 1617785"/>
              <a:gd name="connsiteX87" fmla="*/ 2436726 w 2557306"/>
              <a:gd name="connsiteY87" fmla="*/ 703385 h 1617785"/>
              <a:gd name="connsiteX88" fmla="*/ 2416629 w 2557306"/>
              <a:gd name="connsiteY88" fmla="*/ 653143 h 1617785"/>
              <a:gd name="connsiteX89" fmla="*/ 2406580 w 2557306"/>
              <a:gd name="connsiteY89" fmla="*/ 622998 h 1617785"/>
              <a:gd name="connsiteX90" fmla="*/ 2406580 w 2557306"/>
              <a:gd name="connsiteY90" fmla="*/ 622998 h 1617785"/>
              <a:gd name="connsiteX91" fmla="*/ 2426677 w 2557306"/>
              <a:gd name="connsiteY91" fmla="*/ 567732 h 1617785"/>
              <a:gd name="connsiteX92" fmla="*/ 2426677 w 2557306"/>
              <a:gd name="connsiteY92" fmla="*/ 567732 h 1617785"/>
              <a:gd name="connsiteX93" fmla="*/ 2446774 w 2557306"/>
              <a:gd name="connsiteY93" fmla="*/ 517490 h 1617785"/>
              <a:gd name="connsiteX94" fmla="*/ 2446774 w 2557306"/>
              <a:gd name="connsiteY94" fmla="*/ 487345 h 1617785"/>
              <a:gd name="connsiteX95" fmla="*/ 2431701 w 2557306"/>
              <a:gd name="connsiteY95" fmla="*/ 467248 h 1617785"/>
              <a:gd name="connsiteX96" fmla="*/ 2391508 w 2557306"/>
              <a:gd name="connsiteY96" fmla="*/ 417007 h 1617785"/>
              <a:gd name="connsiteX97" fmla="*/ 2361363 w 2557306"/>
              <a:gd name="connsiteY97" fmla="*/ 396910 h 1617785"/>
              <a:gd name="connsiteX98" fmla="*/ 2321169 w 2557306"/>
              <a:gd name="connsiteY98" fmla="*/ 371789 h 1617785"/>
              <a:gd name="connsiteX99" fmla="*/ 2280976 w 2557306"/>
              <a:gd name="connsiteY99" fmla="*/ 361741 h 1617785"/>
              <a:gd name="connsiteX100" fmla="*/ 2225710 w 2557306"/>
              <a:gd name="connsiteY100" fmla="*/ 341644 h 1617785"/>
              <a:gd name="connsiteX101" fmla="*/ 2170444 w 2557306"/>
              <a:gd name="connsiteY101" fmla="*/ 326572 h 1617785"/>
              <a:gd name="connsiteX102" fmla="*/ 2135275 w 2557306"/>
              <a:gd name="connsiteY102" fmla="*/ 316523 h 1617785"/>
              <a:gd name="connsiteX103" fmla="*/ 2135275 w 2557306"/>
              <a:gd name="connsiteY103" fmla="*/ 316523 h 1617785"/>
              <a:gd name="connsiteX104" fmla="*/ 2080009 w 2557306"/>
              <a:gd name="connsiteY104" fmla="*/ 276330 h 1617785"/>
              <a:gd name="connsiteX105" fmla="*/ 2064937 w 2557306"/>
              <a:gd name="connsiteY105" fmla="*/ 236136 h 1617785"/>
              <a:gd name="connsiteX106" fmla="*/ 2049864 w 2557306"/>
              <a:gd name="connsiteY106" fmla="*/ 180870 h 1617785"/>
              <a:gd name="connsiteX107" fmla="*/ 2049864 w 2557306"/>
              <a:gd name="connsiteY107" fmla="*/ 120580 h 1617785"/>
              <a:gd name="connsiteX108" fmla="*/ 2069961 w 2557306"/>
              <a:gd name="connsiteY108" fmla="*/ 95459 h 1617785"/>
              <a:gd name="connsiteX109" fmla="*/ 2080009 w 2557306"/>
              <a:gd name="connsiteY109" fmla="*/ 70339 h 1617785"/>
              <a:gd name="connsiteX110" fmla="*/ 2085033 w 2557306"/>
              <a:gd name="connsiteY110" fmla="*/ 50242 h 1617785"/>
              <a:gd name="connsiteX111" fmla="*/ 2085033 w 2557306"/>
              <a:gd name="connsiteY111" fmla="*/ 50242 h 1617785"/>
              <a:gd name="connsiteX112" fmla="*/ 2105130 w 2557306"/>
              <a:gd name="connsiteY112" fmla="*/ 0 h 1617785"/>
              <a:gd name="connsiteX113" fmla="*/ 1955242 w 2557306"/>
              <a:gd name="connsiteY113" fmla="*/ 43543 h 1617785"/>
              <a:gd name="connsiteX0" fmla="*/ 1955242 w 2557306"/>
              <a:gd name="connsiteY0" fmla="*/ 43543 h 1617785"/>
              <a:gd name="connsiteX1" fmla="*/ 1914211 w 2557306"/>
              <a:gd name="connsiteY1" fmla="*/ 165798 h 1617785"/>
              <a:gd name="connsiteX2" fmla="*/ 1929284 w 2557306"/>
              <a:gd name="connsiteY2" fmla="*/ 205991 h 1617785"/>
              <a:gd name="connsiteX3" fmla="*/ 1944356 w 2557306"/>
              <a:gd name="connsiteY3" fmla="*/ 281354 h 1617785"/>
              <a:gd name="connsiteX4" fmla="*/ 1929284 w 2557306"/>
              <a:gd name="connsiteY4" fmla="*/ 351692 h 1617785"/>
              <a:gd name="connsiteX5" fmla="*/ 1899139 w 2557306"/>
              <a:gd name="connsiteY5" fmla="*/ 492369 h 1617785"/>
              <a:gd name="connsiteX6" fmla="*/ 1874018 w 2557306"/>
              <a:gd name="connsiteY6" fmla="*/ 612950 h 1617785"/>
              <a:gd name="connsiteX7" fmla="*/ 1874018 w 2557306"/>
              <a:gd name="connsiteY7" fmla="*/ 678264 h 1617785"/>
              <a:gd name="connsiteX8" fmla="*/ 1874018 w 2557306"/>
              <a:gd name="connsiteY8" fmla="*/ 678264 h 1617785"/>
              <a:gd name="connsiteX9" fmla="*/ 1853921 w 2557306"/>
              <a:gd name="connsiteY9" fmla="*/ 773723 h 1617785"/>
              <a:gd name="connsiteX10" fmla="*/ 1848897 w 2557306"/>
              <a:gd name="connsiteY10" fmla="*/ 839038 h 1617785"/>
              <a:gd name="connsiteX11" fmla="*/ 1848897 w 2557306"/>
              <a:gd name="connsiteY11" fmla="*/ 904352 h 1617785"/>
              <a:gd name="connsiteX12" fmla="*/ 1833824 w 2557306"/>
              <a:gd name="connsiteY12" fmla="*/ 949569 h 1617785"/>
              <a:gd name="connsiteX13" fmla="*/ 1813728 w 2557306"/>
              <a:gd name="connsiteY13" fmla="*/ 1029956 h 1617785"/>
              <a:gd name="connsiteX14" fmla="*/ 1798655 w 2557306"/>
              <a:gd name="connsiteY14" fmla="*/ 1065125 h 1617785"/>
              <a:gd name="connsiteX15" fmla="*/ 1798655 w 2557306"/>
              <a:gd name="connsiteY15" fmla="*/ 1065125 h 1617785"/>
              <a:gd name="connsiteX16" fmla="*/ 1813728 w 2557306"/>
              <a:gd name="connsiteY16" fmla="*/ 1120391 h 1617785"/>
              <a:gd name="connsiteX17" fmla="*/ 1828800 w 2557306"/>
              <a:gd name="connsiteY17" fmla="*/ 1155561 h 1617785"/>
              <a:gd name="connsiteX18" fmla="*/ 1828800 w 2557306"/>
              <a:gd name="connsiteY18" fmla="*/ 1205802 h 1617785"/>
              <a:gd name="connsiteX19" fmla="*/ 1818752 w 2557306"/>
              <a:gd name="connsiteY19" fmla="*/ 1251020 h 1617785"/>
              <a:gd name="connsiteX20" fmla="*/ 1798655 w 2557306"/>
              <a:gd name="connsiteY20" fmla="*/ 1286189 h 1617785"/>
              <a:gd name="connsiteX21" fmla="*/ 1748413 w 2557306"/>
              <a:gd name="connsiteY21" fmla="*/ 1321358 h 1617785"/>
              <a:gd name="connsiteX22" fmla="*/ 1708220 w 2557306"/>
              <a:gd name="connsiteY22" fmla="*/ 1351503 h 1617785"/>
              <a:gd name="connsiteX23" fmla="*/ 1652954 w 2557306"/>
              <a:gd name="connsiteY23" fmla="*/ 1386673 h 1617785"/>
              <a:gd name="connsiteX24" fmla="*/ 1597688 w 2557306"/>
              <a:gd name="connsiteY24" fmla="*/ 1421842 h 1617785"/>
              <a:gd name="connsiteX25" fmla="*/ 1557495 w 2557306"/>
              <a:gd name="connsiteY25" fmla="*/ 1467059 h 1617785"/>
              <a:gd name="connsiteX26" fmla="*/ 1557495 w 2557306"/>
              <a:gd name="connsiteY26" fmla="*/ 1467059 h 1617785"/>
              <a:gd name="connsiteX27" fmla="*/ 1482132 w 2557306"/>
              <a:gd name="connsiteY27" fmla="*/ 1477108 h 1617785"/>
              <a:gd name="connsiteX28" fmla="*/ 1371600 w 2557306"/>
              <a:gd name="connsiteY28" fmla="*/ 1457011 h 1617785"/>
              <a:gd name="connsiteX29" fmla="*/ 658167 w 2557306"/>
              <a:gd name="connsiteY29" fmla="*/ 1301262 h 1617785"/>
              <a:gd name="connsiteX30" fmla="*/ 577780 w 2557306"/>
              <a:gd name="connsiteY30" fmla="*/ 1256044 h 1617785"/>
              <a:gd name="connsiteX31" fmla="*/ 517490 w 2557306"/>
              <a:gd name="connsiteY31" fmla="*/ 1200778 h 1617785"/>
              <a:gd name="connsiteX32" fmla="*/ 457200 w 2557306"/>
              <a:gd name="connsiteY32" fmla="*/ 1160585 h 1617785"/>
              <a:gd name="connsiteX33" fmla="*/ 391886 w 2557306"/>
              <a:gd name="connsiteY33" fmla="*/ 1100295 h 1617785"/>
              <a:gd name="connsiteX34" fmla="*/ 356717 w 2557306"/>
              <a:gd name="connsiteY34" fmla="*/ 1029956 h 1617785"/>
              <a:gd name="connsiteX35" fmla="*/ 336620 w 2557306"/>
              <a:gd name="connsiteY35" fmla="*/ 969666 h 1617785"/>
              <a:gd name="connsiteX36" fmla="*/ 326572 w 2557306"/>
              <a:gd name="connsiteY36" fmla="*/ 924448 h 1617785"/>
              <a:gd name="connsiteX37" fmla="*/ 311499 w 2557306"/>
              <a:gd name="connsiteY37" fmla="*/ 889279 h 1617785"/>
              <a:gd name="connsiteX38" fmla="*/ 276330 w 2557306"/>
              <a:gd name="connsiteY38" fmla="*/ 844062 h 1617785"/>
              <a:gd name="connsiteX39" fmla="*/ 216040 w 2557306"/>
              <a:gd name="connsiteY39" fmla="*/ 753627 h 1617785"/>
              <a:gd name="connsiteX40" fmla="*/ 160774 w 2557306"/>
              <a:gd name="connsiteY40" fmla="*/ 678264 h 1617785"/>
              <a:gd name="connsiteX41" fmla="*/ 135653 w 2557306"/>
              <a:gd name="connsiteY41" fmla="*/ 633046 h 1617785"/>
              <a:gd name="connsiteX42" fmla="*/ 105508 w 2557306"/>
              <a:gd name="connsiteY42" fmla="*/ 597877 h 1617785"/>
              <a:gd name="connsiteX43" fmla="*/ 65315 w 2557306"/>
              <a:gd name="connsiteY43" fmla="*/ 587829 h 1617785"/>
              <a:gd name="connsiteX44" fmla="*/ 25121 w 2557306"/>
              <a:gd name="connsiteY44" fmla="*/ 572756 h 1617785"/>
              <a:gd name="connsiteX45" fmla="*/ 0 w 2557306"/>
              <a:gd name="connsiteY45" fmla="*/ 582805 h 1617785"/>
              <a:gd name="connsiteX46" fmla="*/ 0 w 2557306"/>
              <a:gd name="connsiteY46" fmla="*/ 587829 h 1617785"/>
              <a:gd name="connsiteX47" fmla="*/ 15073 w 2557306"/>
              <a:gd name="connsiteY47" fmla="*/ 607925 h 1617785"/>
              <a:gd name="connsiteX48" fmla="*/ 55266 w 2557306"/>
              <a:gd name="connsiteY48" fmla="*/ 638070 h 1617785"/>
              <a:gd name="connsiteX49" fmla="*/ 100484 w 2557306"/>
              <a:gd name="connsiteY49" fmla="*/ 683288 h 1617785"/>
              <a:gd name="connsiteX50" fmla="*/ 140677 w 2557306"/>
              <a:gd name="connsiteY50" fmla="*/ 738554 h 1617785"/>
              <a:gd name="connsiteX51" fmla="*/ 180871 w 2557306"/>
              <a:gd name="connsiteY51" fmla="*/ 803868 h 1617785"/>
              <a:gd name="connsiteX52" fmla="*/ 221064 w 2557306"/>
              <a:gd name="connsiteY52" fmla="*/ 864158 h 1617785"/>
              <a:gd name="connsiteX53" fmla="*/ 241161 w 2557306"/>
              <a:gd name="connsiteY53" fmla="*/ 949569 h 1617785"/>
              <a:gd name="connsiteX54" fmla="*/ 251209 w 2557306"/>
              <a:gd name="connsiteY54" fmla="*/ 1029956 h 1617785"/>
              <a:gd name="connsiteX55" fmla="*/ 251209 w 2557306"/>
              <a:gd name="connsiteY55" fmla="*/ 1070150 h 1617785"/>
              <a:gd name="connsiteX56" fmla="*/ 266282 w 2557306"/>
              <a:gd name="connsiteY56" fmla="*/ 1105319 h 1617785"/>
              <a:gd name="connsiteX57" fmla="*/ 301451 w 2557306"/>
              <a:gd name="connsiteY57" fmla="*/ 1155561 h 1617785"/>
              <a:gd name="connsiteX58" fmla="*/ 341644 w 2557306"/>
              <a:gd name="connsiteY58" fmla="*/ 1215851 h 1617785"/>
              <a:gd name="connsiteX59" fmla="*/ 406958 w 2557306"/>
              <a:gd name="connsiteY59" fmla="*/ 1276141 h 1617785"/>
              <a:gd name="connsiteX60" fmla="*/ 477297 w 2557306"/>
              <a:gd name="connsiteY60" fmla="*/ 1316334 h 1617785"/>
              <a:gd name="connsiteX61" fmla="*/ 592853 w 2557306"/>
              <a:gd name="connsiteY61" fmla="*/ 1356528 h 1617785"/>
              <a:gd name="connsiteX62" fmla="*/ 894304 w 2557306"/>
              <a:gd name="connsiteY62" fmla="*/ 1441939 h 1617785"/>
              <a:gd name="connsiteX63" fmla="*/ 1547446 w 2557306"/>
              <a:gd name="connsiteY63" fmla="*/ 1592664 h 1617785"/>
              <a:gd name="connsiteX64" fmla="*/ 1647930 w 2557306"/>
              <a:gd name="connsiteY64" fmla="*/ 1612761 h 1617785"/>
              <a:gd name="connsiteX65" fmla="*/ 1723293 w 2557306"/>
              <a:gd name="connsiteY65" fmla="*/ 1617785 h 1617785"/>
              <a:gd name="connsiteX66" fmla="*/ 1808704 w 2557306"/>
              <a:gd name="connsiteY66" fmla="*/ 1602712 h 1617785"/>
              <a:gd name="connsiteX67" fmla="*/ 1884066 w 2557306"/>
              <a:gd name="connsiteY67" fmla="*/ 1577591 h 1617785"/>
              <a:gd name="connsiteX68" fmla="*/ 1984550 w 2557306"/>
              <a:gd name="connsiteY68" fmla="*/ 1527350 h 1617785"/>
              <a:gd name="connsiteX69" fmla="*/ 2044840 w 2557306"/>
              <a:gd name="connsiteY69" fmla="*/ 1492180 h 1617785"/>
              <a:gd name="connsiteX70" fmla="*/ 2120202 w 2557306"/>
              <a:gd name="connsiteY70" fmla="*/ 1451987 h 1617785"/>
              <a:gd name="connsiteX71" fmla="*/ 2165420 w 2557306"/>
              <a:gd name="connsiteY71" fmla="*/ 1421842 h 1617785"/>
              <a:gd name="connsiteX72" fmla="*/ 2240783 w 2557306"/>
              <a:gd name="connsiteY72" fmla="*/ 1386673 h 1617785"/>
              <a:gd name="connsiteX73" fmla="*/ 2321169 w 2557306"/>
              <a:gd name="connsiteY73" fmla="*/ 1361552 h 1617785"/>
              <a:gd name="connsiteX74" fmla="*/ 2376435 w 2557306"/>
              <a:gd name="connsiteY74" fmla="*/ 1336431 h 1617785"/>
              <a:gd name="connsiteX75" fmla="*/ 2456822 w 2557306"/>
              <a:gd name="connsiteY75" fmla="*/ 1321358 h 1617785"/>
              <a:gd name="connsiteX76" fmla="*/ 2497016 w 2557306"/>
              <a:gd name="connsiteY76" fmla="*/ 1306286 h 1617785"/>
              <a:gd name="connsiteX77" fmla="*/ 2527161 w 2557306"/>
              <a:gd name="connsiteY77" fmla="*/ 1281165 h 1617785"/>
              <a:gd name="connsiteX78" fmla="*/ 2542233 w 2557306"/>
              <a:gd name="connsiteY78" fmla="*/ 1240972 h 1617785"/>
              <a:gd name="connsiteX79" fmla="*/ 2557306 w 2557306"/>
              <a:gd name="connsiteY79" fmla="*/ 1195754 h 1617785"/>
              <a:gd name="connsiteX80" fmla="*/ 2552282 w 2557306"/>
              <a:gd name="connsiteY80" fmla="*/ 1145512 h 1617785"/>
              <a:gd name="connsiteX81" fmla="*/ 2552282 w 2557306"/>
              <a:gd name="connsiteY81" fmla="*/ 1145512 h 1617785"/>
              <a:gd name="connsiteX82" fmla="*/ 2527161 w 2557306"/>
              <a:gd name="connsiteY82" fmla="*/ 1085222 h 1617785"/>
              <a:gd name="connsiteX83" fmla="*/ 2507064 w 2557306"/>
              <a:gd name="connsiteY83" fmla="*/ 1055077 h 1617785"/>
              <a:gd name="connsiteX84" fmla="*/ 2476919 w 2557306"/>
              <a:gd name="connsiteY84" fmla="*/ 984739 h 1617785"/>
              <a:gd name="connsiteX85" fmla="*/ 2461846 w 2557306"/>
              <a:gd name="connsiteY85" fmla="*/ 839038 h 1617785"/>
              <a:gd name="connsiteX86" fmla="*/ 2451798 w 2557306"/>
              <a:gd name="connsiteY86" fmla="*/ 748602 h 1617785"/>
              <a:gd name="connsiteX87" fmla="*/ 2436726 w 2557306"/>
              <a:gd name="connsiteY87" fmla="*/ 703385 h 1617785"/>
              <a:gd name="connsiteX88" fmla="*/ 2416629 w 2557306"/>
              <a:gd name="connsiteY88" fmla="*/ 653143 h 1617785"/>
              <a:gd name="connsiteX89" fmla="*/ 2406580 w 2557306"/>
              <a:gd name="connsiteY89" fmla="*/ 622998 h 1617785"/>
              <a:gd name="connsiteX90" fmla="*/ 2406580 w 2557306"/>
              <a:gd name="connsiteY90" fmla="*/ 622998 h 1617785"/>
              <a:gd name="connsiteX91" fmla="*/ 2426677 w 2557306"/>
              <a:gd name="connsiteY91" fmla="*/ 567732 h 1617785"/>
              <a:gd name="connsiteX92" fmla="*/ 2426677 w 2557306"/>
              <a:gd name="connsiteY92" fmla="*/ 567732 h 1617785"/>
              <a:gd name="connsiteX93" fmla="*/ 2446774 w 2557306"/>
              <a:gd name="connsiteY93" fmla="*/ 517490 h 1617785"/>
              <a:gd name="connsiteX94" fmla="*/ 2446774 w 2557306"/>
              <a:gd name="connsiteY94" fmla="*/ 487345 h 1617785"/>
              <a:gd name="connsiteX95" fmla="*/ 2431701 w 2557306"/>
              <a:gd name="connsiteY95" fmla="*/ 467248 h 1617785"/>
              <a:gd name="connsiteX96" fmla="*/ 2391508 w 2557306"/>
              <a:gd name="connsiteY96" fmla="*/ 417007 h 1617785"/>
              <a:gd name="connsiteX97" fmla="*/ 2361363 w 2557306"/>
              <a:gd name="connsiteY97" fmla="*/ 396910 h 1617785"/>
              <a:gd name="connsiteX98" fmla="*/ 2321169 w 2557306"/>
              <a:gd name="connsiteY98" fmla="*/ 371789 h 1617785"/>
              <a:gd name="connsiteX99" fmla="*/ 2280976 w 2557306"/>
              <a:gd name="connsiteY99" fmla="*/ 361741 h 1617785"/>
              <a:gd name="connsiteX100" fmla="*/ 2225710 w 2557306"/>
              <a:gd name="connsiteY100" fmla="*/ 341644 h 1617785"/>
              <a:gd name="connsiteX101" fmla="*/ 2170444 w 2557306"/>
              <a:gd name="connsiteY101" fmla="*/ 326572 h 1617785"/>
              <a:gd name="connsiteX102" fmla="*/ 2135275 w 2557306"/>
              <a:gd name="connsiteY102" fmla="*/ 316523 h 1617785"/>
              <a:gd name="connsiteX103" fmla="*/ 2135275 w 2557306"/>
              <a:gd name="connsiteY103" fmla="*/ 316523 h 1617785"/>
              <a:gd name="connsiteX104" fmla="*/ 2080009 w 2557306"/>
              <a:gd name="connsiteY104" fmla="*/ 276330 h 1617785"/>
              <a:gd name="connsiteX105" fmla="*/ 2064937 w 2557306"/>
              <a:gd name="connsiteY105" fmla="*/ 236136 h 1617785"/>
              <a:gd name="connsiteX106" fmla="*/ 2049864 w 2557306"/>
              <a:gd name="connsiteY106" fmla="*/ 180870 h 1617785"/>
              <a:gd name="connsiteX107" fmla="*/ 2049864 w 2557306"/>
              <a:gd name="connsiteY107" fmla="*/ 120580 h 1617785"/>
              <a:gd name="connsiteX108" fmla="*/ 2069961 w 2557306"/>
              <a:gd name="connsiteY108" fmla="*/ 95459 h 1617785"/>
              <a:gd name="connsiteX109" fmla="*/ 2080009 w 2557306"/>
              <a:gd name="connsiteY109" fmla="*/ 70339 h 1617785"/>
              <a:gd name="connsiteX110" fmla="*/ 2085033 w 2557306"/>
              <a:gd name="connsiteY110" fmla="*/ 50242 h 1617785"/>
              <a:gd name="connsiteX111" fmla="*/ 2085033 w 2557306"/>
              <a:gd name="connsiteY111" fmla="*/ 50242 h 1617785"/>
              <a:gd name="connsiteX112" fmla="*/ 2105130 w 2557306"/>
              <a:gd name="connsiteY112" fmla="*/ 0 h 1617785"/>
              <a:gd name="connsiteX113" fmla="*/ 1955242 w 2557306"/>
              <a:gd name="connsiteY113" fmla="*/ 43543 h 1617785"/>
              <a:gd name="connsiteX0" fmla="*/ 1955242 w 2557306"/>
              <a:gd name="connsiteY0" fmla="*/ 43543 h 1617785"/>
              <a:gd name="connsiteX1" fmla="*/ 1914211 w 2557306"/>
              <a:gd name="connsiteY1" fmla="*/ 165798 h 1617785"/>
              <a:gd name="connsiteX2" fmla="*/ 1929284 w 2557306"/>
              <a:gd name="connsiteY2" fmla="*/ 205991 h 1617785"/>
              <a:gd name="connsiteX3" fmla="*/ 1944356 w 2557306"/>
              <a:gd name="connsiteY3" fmla="*/ 281354 h 1617785"/>
              <a:gd name="connsiteX4" fmla="*/ 1929284 w 2557306"/>
              <a:gd name="connsiteY4" fmla="*/ 351692 h 1617785"/>
              <a:gd name="connsiteX5" fmla="*/ 1899139 w 2557306"/>
              <a:gd name="connsiteY5" fmla="*/ 492369 h 1617785"/>
              <a:gd name="connsiteX6" fmla="*/ 1874018 w 2557306"/>
              <a:gd name="connsiteY6" fmla="*/ 612950 h 1617785"/>
              <a:gd name="connsiteX7" fmla="*/ 1874018 w 2557306"/>
              <a:gd name="connsiteY7" fmla="*/ 678264 h 1617785"/>
              <a:gd name="connsiteX8" fmla="*/ 1874018 w 2557306"/>
              <a:gd name="connsiteY8" fmla="*/ 678264 h 1617785"/>
              <a:gd name="connsiteX9" fmla="*/ 1853921 w 2557306"/>
              <a:gd name="connsiteY9" fmla="*/ 773723 h 1617785"/>
              <a:gd name="connsiteX10" fmla="*/ 1848897 w 2557306"/>
              <a:gd name="connsiteY10" fmla="*/ 839038 h 1617785"/>
              <a:gd name="connsiteX11" fmla="*/ 1848897 w 2557306"/>
              <a:gd name="connsiteY11" fmla="*/ 904352 h 1617785"/>
              <a:gd name="connsiteX12" fmla="*/ 1833824 w 2557306"/>
              <a:gd name="connsiteY12" fmla="*/ 949569 h 1617785"/>
              <a:gd name="connsiteX13" fmla="*/ 1813728 w 2557306"/>
              <a:gd name="connsiteY13" fmla="*/ 1029956 h 1617785"/>
              <a:gd name="connsiteX14" fmla="*/ 1798655 w 2557306"/>
              <a:gd name="connsiteY14" fmla="*/ 1065125 h 1617785"/>
              <a:gd name="connsiteX15" fmla="*/ 1798655 w 2557306"/>
              <a:gd name="connsiteY15" fmla="*/ 1065125 h 1617785"/>
              <a:gd name="connsiteX16" fmla="*/ 1813728 w 2557306"/>
              <a:gd name="connsiteY16" fmla="*/ 1120391 h 1617785"/>
              <a:gd name="connsiteX17" fmla="*/ 1828800 w 2557306"/>
              <a:gd name="connsiteY17" fmla="*/ 1155561 h 1617785"/>
              <a:gd name="connsiteX18" fmla="*/ 1828800 w 2557306"/>
              <a:gd name="connsiteY18" fmla="*/ 1205802 h 1617785"/>
              <a:gd name="connsiteX19" fmla="*/ 1818752 w 2557306"/>
              <a:gd name="connsiteY19" fmla="*/ 1251020 h 1617785"/>
              <a:gd name="connsiteX20" fmla="*/ 1798655 w 2557306"/>
              <a:gd name="connsiteY20" fmla="*/ 1286189 h 1617785"/>
              <a:gd name="connsiteX21" fmla="*/ 1748413 w 2557306"/>
              <a:gd name="connsiteY21" fmla="*/ 1321358 h 1617785"/>
              <a:gd name="connsiteX22" fmla="*/ 1708220 w 2557306"/>
              <a:gd name="connsiteY22" fmla="*/ 1351503 h 1617785"/>
              <a:gd name="connsiteX23" fmla="*/ 1652954 w 2557306"/>
              <a:gd name="connsiteY23" fmla="*/ 1386673 h 1617785"/>
              <a:gd name="connsiteX24" fmla="*/ 1597688 w 2557306"/>
              <a:gd name="connsiteY24" fmla="*/ 1421842 h 1617785"/>
              <a:gd name="connsiteX25" fmla="*/ 1557495 w 2557306"/>
              <a:gd name="connsiteY25" fmla="*/ 1467059 h 1617785"/>
              <a:gd name="connsiteX26" fmla="*/ 1557495 w 2557306"/>
              <a:gd name="connsiteY26" fmla="*/ 1467059 h 1617785"/>
              <a:gd name="connsiteX27" fmla="*/ 1482132 w 2557306"/>
              <a:gd name="connsiteY27" fmla="*/ 1477108 h 1617785"/>
              <a:gd name="connsiteX28" fmla="*/ 1371600 w 2557306"/>
              <a:gd name="connsiteY28" fmla="*/ 1457011 h 1617785"/>
              <a:gd name="connsiteX29" fmla="*/ 658167 w 2557306"/>
              <a:gd name="connsiteY29" fmla="*/ 1301262 h 1617785"/>
              <a:gd name="connsiteX30" fmla="*/ 577780 w 2557306"/>
              <a:gd name="connsiteY30" fmla="*/ 1256044 h 1617785"/>
              <a:gd name="connsiteX31" fmla="*/ 517490 w 2557306"/>
              <a:gd name="connsiteY31" fmla="*/ 1200778 h 1617785"/>
              <a:gd name="connsiteX32" fmla="*/ 457200 w 2557306"/>
              <a:gd name="connsiteY32" fmla="*/ 1160585 h 1617785"/>
              <a:gd name="connsiteX33" fmla="*/ 391886 w 2557306"/>
              <a:gd name="connsiteY33" fmla="*/ 1100295 h 1617785"/>
              <a:gd name="connsiteX34" fmla="*/ 356717 w 2557306"/>
              <a:gd name="connsiteY34" fmla="*/ 1029956 h 1617785"/>
              <a:gd name="connsiteX35" fmla="*/ 336620 w 2557306"/>
              <a:gd name="connsiteY35" fmla="*/ 969666 h 1617785"/>
              <a:gd name="connsiteX36" fmla="*/ 326572 w 2557306"/>
              <a:gd name="connsiteY36" fmla="*/ 924448 h 1617785"/>
              <a:gd name="connsiteX37" fmla="*/ 311499 w 2557306"/>
              <a:gd name="connsiteY37" fmla="*/ 889279 h 1617785"/>
              <a:gd name="connsiteX38" fmla="*/ 276330 w 2557306"/>
              <a:gd name="connsiteY38" fmla="*/ 844062 h 1617785"/>
              <a:gd name="connsiteX39" fmla="*/ 216040 w 2557306"/>
              <a:gd name="connsiteY39" fmla="*/ 753627 h 1617785"/>
              <a:gd name="connsiteX40" fmla="*/ 160774 w 2557306"/>
              <a:gd name="connsiteY40" fmla="*/ 678264 h 1617785"/>
              <a:gd name="connsiteX41" fmla="*/ 135653 w 2557306"/>
              <a:gd name="connsiteY41" fmla="*/ 633046 h 1617785"/>
              <a:gd name="connsiteX42" fmla="*/ 105508 w 2557306"/>
              <a:gd name="connsiteY42" fmla="*/ 597877 h 1617785"/>
              <a:gd name="connsiteX43" fmla="*/ 65315 w 2557306"/>
              <a:gd name="connsiteY43" fmla="*/ 587829 h 1617785"/>
              <a:gd name="connsiteX44" fmla="*/ 25121 w 2557306"/>
              <a:gd name="connsiteY44" fmla="*/ 572756 h 1617785"/>
              <a:gd name="connsiteX45" fmla="*/ 0 w 2557306"/>
              <a:gd name="connsiteY45" fmla="*/ 582805 h 1617785"/>
              <a:gd name="connsiteX46" fmla="*/ 0 w 2557306"/>
              <a:gd name="connsiteY46" fmla="*/ 587829 h 1617785"/>
              <a:gd name="connsiteX47" fmla="*/ 15073 w 2557306"/>
              <a:gd name="connsiteY47" fmla="*/ 607925 h 1617785"/>
              <a:gd name="connsiteX48" fmla="*/ 55266 w 2557306"/>
              <a:gd name="connsiteY48" fmla="*/ 638070 h 1617785"/>
              <a:gd name="connsiteX49" fmla="*/ 100484 w 2557306"/>
              <a:gd name="connsiteY49" fmla="*/ 683288 h 1617785"/>
              <a:gd name="connsiteX50" fmla="*/ 140677 w 2557306"/>
              <a:gd name="connsiteY50" fmla="*/ 738554 h 1617785"/>
              <a:gd name="connsiteX51" fmla="*/ 180871 w 2557306"/>
              <a:gd name="connsiteY51" fmla="*/ 803868 h 1617785"/>
              <a:gd name="connsiteX52" fmla="*/ 221064 w 2557306"/>
              <a:gd name="connsiteY52" fmla="*/ 864158 h 1617785"/>
              <a:gd name="connsiteX53" fmla="*/ 241161 w 2557306"/>
              <a:gd name="connsiteY53" fmla="*/ 949569 h 1617785"/>
              <a:gd name="connsiteX54" fmla="*/ 251209 w 2557306"/>
              <a:gd name="connsiteY54" fmla="*/ 1029956 h 1617785"/>
              <a:gd name="connsiteX55" fmla="*/ 251209 w 2557306"/>
              <a:gd name="connsiteY55" fmla="*/ 1070150 h 1617785"/>
              <a:gd name="connsiteX56" fmla="*/ 266282 w 2557306"/>
              <a:gd name="connsiteY56" fmla="*/ 1105319 h 1617785"/>
              <a:gd name="connsiteX57" fmla="*/ 301451 w 2557306"/>
              <a:gd name="connsiteY57" fmla="*/ 1155561 h 1617785"/>
              <a:gd name="connsiteX58" fmla="*/ 341644 w 2557306"/>
              <a:gd name="connsiteY58" fmla="*/ 1215851 h 1617785"/>
              <a:gd name="connsiteX59" fmla="*/ 406958 w 2557306"/>
              <a:gd name="connsiteY59" fmla="*/ 1276141 h 1617785"/>
              <a:gd name="connsiteX60" fmla="*/ 477297 w 2557306"/>
              <a:gd name="connsiteY60" fmla="*/ 1316334 h 1617785"/>
              <a:gd name="connsiteX61" fmla="*/ 592853 w 2557306"/>
              <a:gd name="connsiteY61" fmla="*/ 1356528 h 1617785"/>
              <a:gd name="connsiteX62" fmla="*/ 894304 w 2557306"/>
              <a:gd name="connsiteY62" fmla="*/ 1441939 h 1617785"/>
              <a:gd name="connsiteX63" fmla="*/ 1547446 w 2557306"/>
              <a:gd name="connsiteY63" fmla="*/ 1592664 h 1617785"/>
              <a:gd name="connsiteX64" fmla="*/ 1647930 w 2557306"/>
              <a:gd name="connsiteY64" fmla="*/ 1612761 h 1617785"/>
              <a:gd name="connsiteX65" fmla="*/ 1723293 w 2557306"/>
              <a:gd name="connsiteY65" fmla="*/ 1617785 h 1617785"/>
              <a:gd name="connsiteX66" fmla="*/ 1808704 w 2557306"/>
              <a:gd name="connsiteY66" fmla="*/ 1602712 h 1617785"/>
              <a:gd name="connsiteX67" fmla="*/ 1884066 w 2557306"/>
              <a:gd name="connsiteY67" fmla="*/ 1577591 h 1617785"/>
              <a:gd name="connsiteX68" fmla="*/ 1984550 w 2557306"/>
              <a:gd name="connsiteY68" fmla="*/ 1527350 h 1617785"/>
              <a:gd name="connsiteX69" fmla="*/ 2044840 w 2557306"/>
              <a:gd name="connsiteY69" fmla="*/ 1492180 h 1617785"/>
              <a:gd name="connsiteX70" fmla="*/ 2120202 w 2557306"/>
              <a:gd name="connsiteY70" fmla="*/ 1451987 h 1617785"/>
              <a:gd name="connsiteX71" fmla="*/ 2165420 w 2557306"/>
              <a:gd name="connsiteY71" fmla="*/ 1421842 h 1617785"/>
              <a:gd name="connsiteX72" fmla="*/ 2240783 w 2557306"/>
              <a:gd name="connsiteY72" fmla="*/ 1386673 h 1617785"/>
              <a:gd name="connsiteX73" fmla="*/ 2321169 w 2557306"/>
              <a:gd name="connsiteY73" fmla="*/ 1361552 h 1617785"/>
              <a:gd name="connsiteX74" fmla="*/ 2376435 w 2557306"/>
              <a:gd name="connsiteY74" fmla="*/ 1336431 h 1617785"/>
              <a:gd name="connsiteX75" fmla="*/ 2456822 w 2557306"/>
              <a:gd name="connsiteY75" fmla="*/ 1321358 h 1617785"/>
              <a:gd name="connsiteX76" fmla="*/ 2497016 w 2557306"/>
              <a:gd name="connsiteY76" fmla="*/ 1306286 h 1617785"/>
              <a:gd name="connsiteX77" fmla="*/ 2527161 w 2557306"/>
              <a:gd name="connsiteY77" fmla="*/ 1281165 h 1617785"/>
              <a:gd name="connsiteX78" fmla="*/ 2542233 w 2557306"/>
              <a:gd name="connsiteY78" fmla="*/ 1240972 h 1617785"/>
              <a:gd name="connsiteX79" fmla="*/ 2557306 w 2557306"/>
              <a:gd name="connsiteY79" fmla="*/ 1195754 h 1617785"/>
              <a:gd name="connsiteX80" fmla="*/ 2552282 w 2557306"/>
              <a:gd name="connsiteY80" fmla="*/ 1145512 h 1617785"/>
              <a:gd name="connsiteX81" fmla="*/ 2552282 w 2557306"/>
              <a:gd name="connsiteY81" fmla="*/ 1145512 h 1617785"/>
              <a:gd name="connsiteX82" fmla="*/ 2527161 w 2557306"/>
              <a:gd name="connsiteY82" fmla="*/ 1085222 h 1617785"/>
              <a:gd name="connsiteX83" fmla="*/ 2507064 w 2557306"/>
              <a:gd name="connsiteY83" fmla="*/ 1055077 h 1617785"/>
              <a:gd name="connsiteX84" fmla="*/ 2476919 w 2557306"/>
              <a:gd name="connsiteY84" fmla="*/ 984739 h 1617785"/>
              <a:gd name="connsiteX85" fmla="*/ 2461846 w 2557306"/>
              <a:gd name="connsiteY85" fmla="*/ 839038 h 1617785"/>
              <a:gd name="connsiteX86" fmla="*/ 2451798 w 2557306"/>
              <a:gd name="connsiteY86" fmla="*/ 748602 h 1617785"/>
              <a:gd name="connsiteX87" fmla="*/ 2436726 w 2557306"/>
              <a:gd name="connsiteY87" fmla="*/ 703385 h 1617785"/>
              <a:gd name="connsiteX88" fmla="*/ 2416629 w 2557306"/>
              <a:gd name="connsiteY88" fmla="*/ 653143 h 1617785"/>
              <a:gd name="connsiteX89" fmla="*/ 2406580 w 2557306"/>
              <a:gd name="connsiteY89" fmla="*/ 622998 h 1617785"/>
              <a:gd name="connsiteX90" fmla="*/ 2406580 w 2557306"/>
              <a:gd name="connsiteY90" fmla="*/ 622998 h 1617785"/>
              <a:gd name="connsiteX91" fmla="*/ 2426677 w 2557306"/>
              <a:gd name="connsiteY91" fmla="*/ 567732 h 1617785"/>
              <a:gd name="connsiteX92" fmla="*/ 2426677 w 2557306"/>
              <a:gd name="connsiteY92" fmla="*/ 567732 h 1617785"/>
              <a:gd name="connsiteX93" fmla="*/ 2446774 w 2557306"/>
              <a:gd name="connsiteY93" fmla="*/ 517490 h 1617785"/>
              <a:gd name="connsiteX94" fmla="*/ 2446774 w 2557306"/>
              <a:gd name="connsiteY94" fmla="*/ 487345 h 1617785"/>
              <a:gd name="connsiteX95" fmla="*/ 2431701 w 2557306"/>
              <a:gd name="connsiteY95" fmla="*/ 467248 h 1617785"/>
              <a:gd name="connsiteX96" fmla="*/ 2391508 w 2557306"/>
              <a:gd name="connsiteY96" fmla="*/ 417007 h 1617785"/>
              <a:gd name="connsiteX97" fmla="*/ 2361363 w 2557306"/>
              <a:gd name="connsiteY97" fmla="*/ 396910 h 1617785"/>
              <a:gd name="connsiteX98" fmla="*/ 2321169 w 2557306"/>
              <a:gd name="connsiteY98" fmla="*/ 371789 h 1617785"/>
              <a:gd name="connsiteX99" fmla="*/ 2280976 w 2557306"/>
              <a:gd name="connsiteY99" fmla="*/ 361741 h 1617785"/>
              <a:gd name="connsiteX100" fmla="*/ 2225710 w 2557306"/>
              <a:gd name="connsiteY100" fmla="*/ 341644 h 1617785"/>
              <a:gd name="connsiteX101" fmla="*/ 2170444 w 2557306"/>
              <a:gd name="connsiteY101" fmla="*/ 326572 h 1617785"/>
              <a:gd name="connsiteX102" fmla="*/ 2135275 w 2557306"/>
              <a:gd name="connsiteY102" fmla="*/ 316523 h 1617785"/>
              <a:gd name="connsiteX103" fmla="*/ 2135275 w 2557306"/>
              <a:gd name="connsiteY103" fmla="*/ 316523 h 1617785"/>
              <a:gd name="connsiteX104" fmla="*/ 2080009 w 2557306"/>
              <a:gd name="connsiteY104" fmla="*/ 276330 h 1617785"/>
              <a:gd name="connsiteX105" fmla="*/ 2064937 w 2557306"/>
              <a:gd name="connsiteY105" fmla="*/ 236136 h 1617785"/>
              <a:gd name="connsiteX106" fmla="*/ 2049864 w 2557306"/>
              <a:gd name="connsiteY106" fmla="*/ 180870 h 1617785"/>
              <a:gd name="connsiteX107" fmla="*/ 2049864 w 2557306"/>
              <a:gd name="connsiteY107" fmla="*/ 120580 h 1617785"/>
              <a:gd name="connsiteX108" fmla="*/ 2069961 w 2557306"/>
              <a:gd name="connsiteY108" fmla="*/ 95459 h 1617785"/>
              <a:gd name="connsiteX109" fmla="*/ 2080009 w 2557306"/>
              <a:gd name="connsiteY109" fmla="*/ 70339 h 1617785"/>
              <a:gd name="connsiteX110" fmla="*/ 2085033 w 2557306"/>
              <a:gd name="connsiteY110" fmla="*/ 50242 h 1617785"/>
              <a:gd name="connsiteX111" fmla="*/ 2085033 w 2557306"/>
              <a:gd name="connsiteY111" fmla="*/ 50242 h 1617785"/>
              <a:gd name="connsiteX112" fmla="*/ 2105130 w 2557306"/>
              <a:gd name="connsiteY112" fmla="*/ 0 h 1617785"/>
              <a:gd name="connsiteX113" fmla="*/ 1955242 w 2557306"/>
              <a:gd name="connsiteY113" fmla="*/ 43543 h 1617785"/>
              <a:gd name="connsiteX0" fmla="*/ 1955242 w 2557306"/>
              <a:gd name="connsiteY0" fmla="*/ 43543 h 1617785"/>
              <a:gd name="connsiteX1" fmla="*/ 1914211 w 2557306"/>
              <a:gd name="connsiteY1" fmla="*/ 165798 h 1617785"/>
              <a:gd name="connsiteX2" fmla="*/ 1929284 w 2557306"/>
              <a:gd name="connsiteY2" fmla="*/ 205991 h 1617785"/>
              <a:gd name="connsiteX3" fmla="*/ 1944356 w 2557306"/>
              <a:gd name="connsiteY3" fmla="*/ 281354 h 1617785"/>
              <a:gd name="connsiteX4" fmla="*/ 1929284 w 2557306"/>
              <a:gd name="connsiteY4" fmla="*/ 351692 h 1617785"/>
              <a:gd name="connsiteX5" fmla="*/ 1899139 w 2557306"/>
              <a:gd name="connsiteY5" fmla="*/ 492369 h 1617785"/>
              <a:gd name="connsiteX6" fmla="*/ 1874018 w 2557306"/>
              <a:gd name="connsiteY6" fmla="*/ 612950 h 1617785"/>
              <a:gd name="connsiteX7" fmla="*/ 1874018 w 2557306"/>
              <a:gd name="connsiteY7" fmla="*/ 678264 h 1617785"/>
              <a:gd name="connsiteX8" fmla="*/ 1874018 w 2557306"/>
              <a:gd name="connsiteY8" fmla="*/ 678264 h 1617785"/>
              <a:gd name="connsiteX9" fmla="*/ 1853921 w 2557306"/>
              <a:gd name="connsiteY9" fmla="*/ 773723 h 1617785"/>
              <a:gd name="connsiteX10" fmla="*/ 1848897 w 2557306"/>
              <a:gd name="connsiteY10" fmla="*/ 839038 h 1617785"/>
              <a:gd name="connsiteX11" fmla="*/ 1848897 w 2557306"/>
              <a:gd name="connsiteY11" fmla="*/ 904352 h 1617785"/>
              <a:gd name="connsiteX12" fmla="*/ 1833824 w 2557306"/>
              <a:gd name="connsiteY12" fmla="*/ 949569 h 1617785"/>
              <a:gd name="connsiteX13" fmla="*/ 1813728 w 2557306"/>
              <a:gd name="connsiteY13" fmla="*/ 1029956 h 1617785"/>
              <a:gd name="connsiteX14" fmla="*/ 1798655 w 2557306"/>
              <a:gd name="connsiteY14" fmla="*/ 1065125 h 1617785"/>
              <a:gd name="connsiteX15" fmla="*/ 1798655 w 2557306"/>
              <a:gd name="connsiteY15" fmla="*/ 1065125 h 1617785"/>
              <a:gd name="connsiteX16" fmla="*/ 1813728 w 2557306"/>
              <a:gd name="connsiteY16" fmla="*/ 1120391 h 1617785"/>
              <a:gd name="connsiteX17" fmla="*/ 1828800 w 2557306"/>
              <a:gd name="connsiteY17" fmla="*/ 1155561 h 1617785"/>
              <a:gd name="connsiteX18" fmla="*/ 1828800 w 2557306"/>
              <a:gd name="connsiteY18" fmla="*/ 1205802 h 1617785"/>
              <a:gd name="connsiteX19" fmla="*/ 1818752 w 2557306"/>
              <a:gd name="connsiteY19" fmla="*/ 1251020 h 1617785"/>
              <a:gd name="connsiteX20" fmla="*/ 1798655 w 2557306"/>
              <a:gd name="connsiteY20" fmla="*/ 1286189 h 1617785"/>
              <a:gd name="connsiteX21" fmla="*/ 1748413 w 2557306"/>
              <a:gd name="connsiteY21" fmla="*/ 1321358 h 1617785"/>
              <a:gd name="connsiteX22" fmla="*/ 1708220 w 2557306"/>
              <a:gd name="connsiteY22" fmla="*/ 1351503 h 1617785"/>
              <a:gd name="connsiteX23" fmla="*/ 1652954 w 2557306"/>
              <a:gd name="connsiteY23" fmla="*/ 1386673 h 1617785"/>
              <a:gd name="connsiteX24" fmla="*/ 1597688 w 2557306"/>
              <a:gd name="connsiteY24" fmla="*/ 1421842 h 1617785"/>
              <a:gd name="connsiteX25" fmla="*/ 1557495 w 2557306"/>
              <a:gd name="connsiteY25" fmla="*/ 1467059 h 1617785"/>
              <a:gd name="connsiteX26" fmla="*/ 1557495 w 2557306"/>
              <a:gd name="connsiteY26" fmla="*/ 1467059 h 1617785"/>
              <a:gd name="connsiteX27" fmla="*/ 1482132 w 2557306"/>
              <a:gd name="connsiteY27" fmla="*/ 1477108 h 1617785"/>
              <a:gd name="connsiteX28" fmla="*/ 1371600 w 2557306"/>
              <a:gd name="connsiteY28" fmla="*/ 1457011 h 1617785"/>
              <a:gd name="connsiteX29" fmla="*/ 658167 w 2557306"/>
              <a:gd name="connsiteY29" fmla="*/ 1301262 h 1617785"/>
              <a:gd name="connsiteX30" fmla="*/ 577780 w 2557306"/>
              <a:gd name="connsiteY30" fmla="*/ 1256044 h 1617785"/>
              <a:gd name="connsiteX31" fmla="*/ 517490 w 2557306"/>
              <a:gd name="connsiteY31" fmla="*/ 1200778 h 1617785"/>
              <a:gd name="connsiteX32" fmla="*/ 457200 w 2557306"/>
              <a:gd name="connsiteY32" fmla="*/ 1160585 h 1617785"/>
              <a:gd name="connsiteX33" fmla="*/ 391886 w 2557306"/>
              <a:gd name="connsiteY33" fmla="*/ 1100295 h 1617785"/>
              <a:gd name="connsiteX34" fmla="*/ 356717 w 2557306"/>
              <a:gd name="connsiteY34" fmla="*/ 1029956 h 1617785"/>
              <a:gd name="connsiteX35" fmla="*/ 336620 w 2557306"/>
              <a:gd name="connsiteY35" fmla="*/ 969666 h 1617785"/>
              <a:gd name="connsiteX36" fmla="*/ 326572 w 2557306"/>
              <a:gd name="connsiteY36" fmla="*/ 924448 h 1617785"/>
              <a:gd name="connsiteX37" fmla="*/ 311499 w 2557306"/>
              <a:gd name="connsiteY37" fmla="*/ 889279 h 1617785"/>
              <a:gd name="connsiteX38" fmla="*/ 276330 w 2557306"/>
              <a:gd name="connsiteY38" fmla="*/ 844062 h 1617785"/>
              <a:gd name="connsiteX39" fmla="*/ 216040 w 2557306"/>
              <a:gd name="connsiteY39" fmla="*/ 753627 h 1617785"/>
              <a:gd name="connsiteX40" fmla="*/ 160774 w 2557306"/>
              <a:gd name="connsiteY40" fmla="*/ 678264 h 1617785"/>
              <a:gd name="connsiteX41" fmla="*/ 135653 w 2557306"/>
              <a:gd name="connsiteY41" fmla="*/ 633046 h 1617785"/>
              <a:gd name="connsiteX42" fmla="*/ 105508 w 2557306"/>
              <a:gd name="connsiteY42" fmla="*/ 597877 h 1617785"/>
              <a:gd name="connsiteX43" fmla="*/ 65315 w 2557306"/>
              <a:gd name="connsiteY43" fmla="*/ 587829 h 1617785"/>
              <a:gd name="connsiteX44" fmla="*/ 25121 w 2557306"/>
              <a:gd name="connsiteY44" fmla="*/ 572756 h 1617785"/>
              <a:gd name="connsiteX45" fmla="*/ 0 w 2557306"/>
              <a:gd name="connsiteY45" fmla="*/ 582805 h 1617785"/>
              <a:gd name="connsiteX46" fmla="*/ 0 w 2557306"/>
              <a:gd name="connsiteY46" fmla="*/ 587829 h 1617785"/>
              <a:gd name="connsiteX47" fmla="*/ 15073 w 2557306"/>
              <a:gd name="connsiteY47" fmla="*/ 607925 h 1617785"/>
              <a:gd name="connsiteX48" fmla="*/ 55266 w 2557306"/>
              <a:gd name="connsiteY48" fmla="*/ 638070 h 1617785"/>
              <a:gd name="connsiteX49" fmla="*/ 100484 w 2557306"/>
              <a:gd name="connsiteY49" fmla="*/ 683288 h 1617785"/>
              <a:gd name="connsiteX50" fmla="*/ 140677 w 2557306"/>
              <a:gd name="connsiteY50" fmla="*/ 738554 h 1617785"/>
              <a:gd name="connsiteX51" fmla="*/ 180871 w 2557306"/>
              <a:gd name="connsiteY51" fmla="*/ 803868 h 1617785"/>
              <a:gd name="connsiteX52" fmla="*/ 221064 w 2557306"/>
              <a:gd name="connsiteY52" fmla="*/ 864158 h 1617785"/>
              <a:gd name="connsiteX53" fmla="*/ 241161 w 2557306"/>
              <a:gd name="connsiteY53" fmla="*/ 949569 h 1617785"/>
              <a:gd name="connsiteX54" fmla="*/ 251209 w 2557306"/>
              <a:gd name="connsiteY54" fmla="*/ 1029956 h 1617785"/>
              <a:gd name="connsiteX55" fmla="*/ 251209 w 2557306"/>
              <a:gd name="connsiteY55" fmla="*/ 1070150 h 1617785"/>
              <a:gd name="connsiteX56" fmla="*/ 266282 w 2557306"/>
              <a:gd name="connsiteY56" fmla="*/ 1105319 h 1617785"/>
              <a:gd name="connsiteX57" fmla="*/ 301451 w 2557306"/>
              <a:gd name="connsiteY57" fmla="*/ 1155561 h 1617785"/>
              <a:gd name="connsiteX58" fmla="*/ 341644 w 2557306"/>
              <a:gd name="connsiteY58" fmla="*/ 1215851 h 1617785"/>
              <a:gd name="connsiteX59" fmla="*/ 406958 w 2557306"/>
              <a:gd name="connsiteY59" fmla="*/ 1276141 h 1617785"/>
              <a:gd name="connsiteX60" fmla="*/ 477297 w 2557306"/>
              <a:gd name="connsiteY60" fmla="*/ 1316334 h 1617785"/>
              <a:gd name="connsiteX61" fmla="*/ 592853 w 2557306"/>
              <a:gd name="connsiteY61" fmla="*/ 1356528 h 1617785"/>
              <a:gd name="connsiteX62" fmla="*/ 894304 w 2557306"/>
              <a:gd name="connsiteY62" fmla="*/ 1441939 h 1617785"/>
              <a:gd name="connsiteX63" fmla="*/ 1547446 w 2557306"/>
              <a:gd name="connsiteY63" fmla="*/ 1592664 h 1617785"/>
              <a:gd name="connsiteX64" fmla="*/ 1647930 w 2557306"/>
              <a:gd name="connsiteY64" fmla="*/ 1612761 h 1617785"/>
              <a:gd name="connsiteX65" fmla="*/ 1723293 w 2557306"/>
              <a:gd name="connsiteY65" fmla="*/ 1617785 h 1617785"/>
              <a:gd name="connsiteX66" fmla="*/ 1808704 w 2557306"/>
              <a:gd name="connsiteY66" fmla="*/ 1602712 h 1617785"/>
              <a:gd name="connsiteX67" fmla="*/ 1884066 w 2557306"/>
              <a:gd name="connsiteY67" fmla="*/ 1577591 h 1617785"/>
              <a:gd name="connsiteX68" fmla="*/ 1984550 w 2557306"/>
              <a:gd name="connsiteY68" fmla="*/ 1527350 h 1617785"/>
              <a:gd name="connsiteX69" fmla="*/ 2044840 w 2557306"/>
              <a:gd name="connsiteY69" fmla="*/ 1492180 h 1617785"/>
              <a:gd name="connsiteX70" fmla="*/ 2120202 w 2557306"/>
              <a:gd name="connsiteY70" fmla="*/ 1451987 h 1617785"/>
              <a:gd name="connsiteX71" fmla="*/ 2165420 w 2557306"/>
              <a:gd name="connsiteY71" fmla="*/ 1421842 h 1617785"/>
              <a:gd name="connsiteX72" fmla="*/ 2240783 w 2557306"/>
              <a:gd name="connsiteY72" fmla="*/ 1386673 h 1617785"/>
              <a:gd name="connsiteX73" fmla="*/ 2321169 w 2557306"/>
              <a:gd name="connsiteY73" fmla="*/ 1361552 h 1617785"/>
              <a:gd name="connsiteX74" fmla="*/ 2376435 w 2557306"/>
              <a:gd name="connsiteY74" fmla="*/ 1336431 h 1617785"/>
              <a:gd name="connsiteX75" fmla="*/ 2456822 w 2557306"/>
              <a:gd name="connsiteY75" fmla="*/ 1321358 h 1617785"/>
              <a:gd name="connsiteX76" fmla="*/ 2497016 w 2557306"/>
              <a:gd name="connsiteY76" fmla="*/ 1306286 h 1617785"/>
              <a:gd name="connsiteX77" fmla="*/ 2527161 w 2557306"/>
              <a:gd name="connsiteY77" fmla="*/ 1281165 h 1617785"/>
              <a:gd name="connsiteX78" fmla="*/ 2542233 w 2557306"/>
              <a:gd name="connsiteY78" fmla="*/ 1240972 h 1617785"/>
              <a:gd name="connsiteX79" fmla="*/ 2557306 w 2557306"/>
              <a:gd name="connsiteY79" fmla="*/ 1195754 h 1617785"/>
              <a:gd name="connsiteX80" fmla="*/ 2552282 w 2557306"/>
              <a:gd name="connsiteY80" fmla="*/ 1145512 h 1617785"/>
              <a:gd name="connsiteX81" fmla="*/ 2552282 w 2557306"/>
              <a:gd name="connsiteY81" fmla="*/ 1145512 h 1617785"/>
              <a:gd name="connsiteX82" fmla="*/ 2527161 w 2557306"/>
              <a:gd name="connsiteY82" fmla="*/ 1085222 h 1617785"/>
              <a:gd name="connsiteX83" fmla="*/ 2507064 w 2557306"/>
              <a:gd name="connsiteY83" fmla="*/ 1055077 h 1617785"/>
              <a:gd name="connsiteX84" fmla="*/ 2476919 w 2557306"/>
              <a:gd name="connsiteY84" fmla="*/ 984739 h 1617785"/>
              <a:gd name="connsiteX85" fmla="*/ 2461846 w 2557306"/>
              <a:gd name="connsiteY85" fmla="*/ 839038 h 1617785"/>
              <a:gd name="connsiteX86" fmla="*/ 2451798 w 2557306"/>
              <a:gd name="connsiteY86" fmla="*/ 748602 h 1617785"/>
              <a:gd name="connsiteX87" fmla="*/ 2436726 w 2557306"/>
              <a:gd name="connsiteY87" fmla="*/ 703385 h 1617785"/>
              <a:gd name="connsiteX88" fmla="*/ 2416629 w 2557306"/>
              <a:gd name="connsiteY88" fmla="*/ 653143 h 1617785"/>
              <a:gd name="connsiteX89" fmla="*/ 2406580 w 2557306"/>
              <a:gd name="connsiteY89" fmla="*/ 622998 h 1617785"/>
              <a:gd name="connsiteX90" fmla="*/ 2406580 w 2557306"/>
              <a:gd name="connsiteY90" fmla="*/ 622998 h 1617785"/>
              <a:gd name="connsiteX91" fmla="*/ 2426677 w 2557306"/>
              <a:gd name="connsiteY91" fmla="*/ 567732 h 1617785"/>
              <a:gd name="connsiteX92" fmla="*/ 2426677 w 2557306"/>
              <a:gd name="connsiteY92" fmla="*/ 567732 h 1617785"/>
              <a:gd name="connsiteX93" fmla="*/ 2446774 w 2557306"/>
              <a:gd name="connsiteY93" fmla="*/ 517490 h 1617785"/>
              <a:gd name="connsiteX94" fmla="*/ 2446774 w 2557306"/>
              <a:gd name="connsiteY94" fmla="*/ 487345 h 1617785"/>
              <a:gd name="connsiteX95" fmla="*/ 2431701 w 2557306"/>
              <a:gd name="connsiteY95" fmla="*/ 467248 h 1617785"/>
              <a:gd name="connsiteX96" fmla="*/ 2391508 w 2557306"/>
              <a:gd name="connsiteY96" fmla="*/ 417007 h 1617785"/>
              <a:gd name="connsiteX97" fmla="*/ 2361363 w 2557306"/>
              <a:gd name="connsiteY97" fmla="*/ 396910 h 1617785"/>
              <a:gd name="connsiteX98" fmla="*/ 2321169 w 2557306"/>
              <a:gd name="connsiteY98" fmla="*/ 371789 h 1617785"/>
              <a:gd name="connsiteX99" fmla="*/ 2280976 w 2557306"/>
              <a:gd name="connsiteY99" fmla="*/ 361741 h 1617785"/>
              <a:gd name="connsiteX100" fmla="*/ 2225710 w 2557306"/>
              <a:gd name="connsiteY100" fmla="*/ 341644 h 1617785"/>
              <a:gd name="connsiteX101" fmla="*/ 2170444 w 2557306"/>
              <a:gd name="connsiteY101" fmla="*/ 326572 h 1617785"/>
              <a:gd name="connsiteX102" fmla="*/ 2135275 w 2557306"/>
              <a:gd name="connsiteY102" fmla="*/ 316523 h 1617785"/>
              <a:gd name="connsiteX103" fmla="*/ 2135275 w 2557306"/>
              <a:gd name="connsiteY103" fmla="*/ 316523 h 1617785"/>
              <a:gd name="connsiteX104" fmla="*/ 2080009 w 2557306"/>
              <a:gd name="connsiteY104" fmla="*/ 276330 h 1617785"/>
              <a:gd name="connsiteX105" fmla="*/ 2064937 w 2557306"/>
              <a:gd name="connsiteY105" fmla="*/ 236136 h 1617785"/>
              <a:gd name="connsiteX106" fmla="*/ 2049864 w 2557306"/>
              <a:gd name="connsiteY106" fmla="*/ 180870 h 1617785"/>
              <a:gd name="connsiteX107" fmla="*/ 2049864 w 2557306"/>
              <a:gd name="connsiteY107" fmla="*/ 120580 h 1617785"/>
              <a:gd name="connsiteX108" fmla="*/ 2069961 w 2557306"/>
              <a:gd name="connsiteY108" fmla="*/ 95459 h 1617785"/>
              <a:gd name="connsiteX109" fmla="*/ 2080009 w 2557306"/>
              <a:gd name="connsiteY109" fmla="*/ 70339 h 1617785"/>
              <a:gd name="connsiteX110" fmla="*/ 2085033 w 2557306"/>
              <a:gd name="connsiteY110" fmla="*/ 50242 h 1617785"/>
              <a:gd name="connsiteX111" fmla="*/ 2085033 w 2557306"/>
              <a:gd name="connsiteY111" fmla="*/ 50242 h 1617785"/>
              <a:gd name="connsiteX112" fmla="*/ 2105130 w 2557306"/>
              <a:gd name="connsiteY112" fmla="*/ 0 h 1617785"/>
              <a:gd name="connsiteX113" fmla="*/ 1955242 w 2557306"/>
              <a:gd name="connsiteY113" fmla="*/ 43543 h 1617785"/>
              <a:gd name="connsiteX0" fmla="*/ 1955242 w 2557306"/>
              <a:gd name="connsiteY0" fmla="*/ 43543 h 1617785"/>
              <a:gd name="connsiteX1" fmla="*/ 1879042 w 2557306"/>
              <a:gd name="connsiteY1" fmla="*/ 43543 h 1617785"/>
              <a:gd name="connsiteX2" fmla="*/ 1929284 w 2557306"/>
              <a:gd name="connsiteY2" fmla="*/ 205991 h 1617785"/>
              <a:gd name="connsiteX3" fmla="*/ 1944356 w 2557306"/>
              <a:gd name="connsiteY3" fmla="*/ 281354 h 1617785"/>
              <a:gd name="connsiteX4" fmla="*/ 1929284 w 2557306"/>
              <a:gd name="connsiteY4" fmla="*/ 351692 h 1617785"/>
              <a:gd name="connsiteX5" fmla="*/ 1899139 w 2557306"/>
              <a:gd name="connsiteY5" fmla="*/ 492369 h 1617785"/>
              <a:gd name="connsiteX6" fmla="*/ 1874018 w 2557306"/>
              <a:gd name="connsiteY6" fmla="*/ 612950 h 1617785"/>
              <a:gd name="connsiteX7" fmla="*/ 1874018 w 2557306"/>
              <a:gd name="connsiteY7" fmla="*/ 678264 h 1617785"/>
              <a:gd name="connsiteX8" fmla="*/ 1874018 w 2557306"/>
              <a:gd name="connsiteY8" fmla="*/ 678264 h 1617785"/>
              <a:gd name="connsiteX9" fmla="*/ 1853921 w 2557306"/>
              <a:gd name="connsiteY9" fmla="*/ 773723 h 1617785"/>
              <a:gd name="connsiteX10" fmla="*/ 1848897 w 2557306"/>
              <a:gd name="connsiteY10" fmla="*/ 839038 h 1617785"/>
              <a:gd name="connsiteX11" fmla="*/ 1848897 w 2557306"/>
              <a:gd name="connsiteY11" fmla="*/ 904352 h 1617785"/>
              <a:gd name="connsiteX12" fmla="*/ 1833824 w 2557306"/>
              <a:gd name="connsiteY12" fmla="*/ 949569 h 1617785"/>
              <a:gd name="connsiteX13" fmla="*/ 1813728 w 2557306"/>
              <a:gd name="connsiteY13" fmla="*/ 1029956 h 1617785"/>
              <a:gd name="connsiteX14" fmla="*/ 1798655 w 2557306"/>
              <a:gd name="connsiteY14" fmla="*/ 1065125 h 1617785"/>
              <a:gd name="connsiteX15" fmla="*/ 1798655 w 2557306"/>
              <a:gd name="connsiteY15" fmla="*/ 1065125 h 1617785"/>
              <a:gd name="connsiteX16" fmla="*/ 1813728 w 2557306"/>
              <a:gd name="connsiteY16" fmla="*/ 1120391 h 1617785"/>
              <a:gd name="connsiteX17" fmla="*/ 1828800 w 2557306"/>
              <a:gd name="connsiteY17" fmla="*/ 1155561 h 1617785"/>
              <a:gd name="connsiteX18" fmla="*/ 1828800 w 2557306"/>
              <a:gd name="connsiteY18" fmla="*/ 1205802 h 1617785"/>
              <a:gd name="connsiteX19" fmla="*/ 1818752 w 2557306"/>
              <a:gd name="connsiteY19" fmla="*/ 1251020 h 1617785"/>
              <a:gd name="connsiteX20" fmla="*/ 1798655 w 2557306"/>
              <a:gd name="connsiteY20" fmla="*/ 1286189 h 1617785"/>
              <a:gd name="connsiteX21" fmla="*/ 1748413 w 2557306"/>
              <a:gd name="connsiteY21" fmla="*/ 1321358 h 1617785"/>
              <a:gd name="connsiteX22" fmla="*/ 1708220 w 2557306"/>
              <a:gd name="connsiteY22" fmla="*/ 1351503 h 1617785"/>
              <a:gd name="connsiteX23" fmla="*/ 1652954 w 2557306"/>
              <a:gd name="connsiteY23" fmla="*/ 1386673 h 1617785"/>
              <a:gd name="connsiteX24" fmla="*/ 1597688 w 2557306"/>
              <a:gd name="connsiteY24" fmla="*/ 1421842 h 1617785"/>
              <a:gd name="connsiteX25" fmla="*/ 1557495 w 2557306"/>
              <a:gd name="connsiteY25" fmla="*/ 1467059 h 1617785"/>
              <a:gd name="connsiteX26" fmla="*/ 1557495 w 2557306"/>
              <a:gd name="connsiteY26" fmla="*/ 1467059 h 1617785"/>
              <a:gd name="connsiteX27" fmla="*/ 1482132 w 2557306"/>
              <a:gd name="connsiteY27" fmla="*/ 1477108 h 1617785"/>
              <a:gd name="connsiteX28" fmla="*/ 1371600 w 2557306"/>
              <a:gd name="connsiteY28" fmla="*/ 1457011 h 1617785"/>
              <a:gd name="connsiteX29" fmla="*/ 658167 w 2557306"/>
              <a:gd name="connsiteY29" fmla="*/ 1301262 h 1617785"/>
              <a:gd name="connsiteX30" fmla="*/ 577780 w 2557306"/>
              <a:gd name="connsiteY30" fmla="*/ 1256044 h 1617785"/>
              <a:gd name="connsiteX31" fmla="*/ 517490 w 2557306"/>
              <a:gd name="connsiteY31" fmla="*/ 1200778 h 1617785"/>
              <a:gd name="connsiteX32" fmla="*/ 457200 w 2557306"/>
              <a:gd name="connsiteY32" fmla="*/ 1160585 h 1617785"/>
              <a:gd name="connsiteX33" fmla="*/ 391886 w 2557306"/>
              <a:gd name="connsiteY33" fmla="*/ 1100295 h 1617785"/>
              <a:gd name="connsiteX34" fmla="*/ 356717 w 2557306"/>
              <a:gd name="connsiteY34" fmla="*/ 1029956 h 1617785"/>
              <a:gd name="connsiteX35" fmla="*/ 336620 w 2557306"/>
              <a:gd name="connsiteY35" fmla="*/ 969666 h 1617785"/>
              <a:gd name="connsiteX36" fmla="*/ 326572 w 2557306"/>
              <a:gd name="connsiteY36" fmla="*/ 924448 h 1617785"/>
              <a:gd name="connsiteX37" fmla="*/ 311499 w 2557306"/>
              <a:gd name="connsiteY37" fmla="*/ 889279 h 1617785"/>
              <a:gd name="connsiteX38" fmla="*/ 276330 w 2557306"/>
              <a:gd name="connsiteY38" fmla="*/ 844062 h 1617785"/>
              <a:gd name="connsiteX39" fmla="*/ 216040 w 2557306"/>
              <a:gd name="connsiteY39" fmla="*/ 753627 h 1617785"/>
              <a:gd name="connsiteX40" fmla="*/ 160774 w 2557306"/>
              <a:gd name="connsiteY40" fmla="*/ 678264 h 1617785"/>
              <a:gd name="connsiteX41" fmla="*/ 135653 w 2557306"/>
              <a:gd name="connsiteY41" fmla="*/ 633046 h 1617785"/>
              <a:gd name="connsiteX42" fmla="*/ 105508 w 2557306"/>
              <a:gd name="connsiteY42" fmla="*/ 597877 h 1617785"/>
              <a:gd name="connsiteX43" fmla="*/ 65315 w 2557306"/>
              <a:gd name="connsiteY43" fmla="*/ 587829 h 1617785"/>
              <a:gd name="connsiteX44" fmla="*/ 25121 w 2557306"/>
              <a:gd name="connsiteY44" fmla="*/ 572756 h 1617785"/>
              <a:gd name="connsiteX45" fmla="*/ 0 w 2557306"/>
              <a:gd name="connsiteY45" fmla="*/ 582805 h 1617785"/>
              <a:gd name="connsiteX46" fmla="*/ 0 w 2557306"/>
              <a:gd name="connsiteY46" fmla="*/ 587829 h 1617785"/>
              <a:gd name="connsiteX47" fmla="*/ 15073 w 2557306"/>
              <a:gd name="connsiteY47" fmla="*/ 607925 h 1617785"/>
              <a:gd name="connsiteX48" fmla="*/ 55266 w 2557306"/>
              <a:gd name="connsiteY48" fmla="*/ 638070 h 1617785"/>
              <a:gd name="connsiteX49" fmla="*/ 100484 w 2557306"/>
              <a:gd name="connsiteY49" fmla="*/ 683288 h 1617785"/>
              <a:gd name="connsiteX50" fmla="*/ 140677 w 2557306"/>
              <a:gd name="connsiteY50" fmla="*/ 738554 h 1617785"/>
              <a:gd name="connsiteX51" fmla="*/ 180871 w 2557306"/>
              <a:gd name="connsiteY51" fmla="*/ 803868 h 1617785"/>
              <a:gd name="connsiteX52" fmla="*/ 221064 w 2557306"/>
              <a:gd name="connsiteY52" fmla="*/ 864158 h 1617785"/>
              <a:gd name="connsiteX53" fmla="*/ 241161 w 2557306"/>
              <a:gd name="connsiteY53" fmla="*/ 949569 h 1617785"/>
              <a:gd name="connsiteX54" fmla="*/ 251209 w 2557306"/>
              <a:gd name="connsiteY54" fmla="*/ 1029956 h 1617785"/>
              <a:gd name="connsiteX55" fmla="*/ 251209 w 2557306"/>
              <a:gd name="connsiteY55" fmla="*/ 1070150 h 1617785"/>
              <a:gd name="connsiteX56" fmla="*/ 266282 w 2557306"/>
              <a:gd name="connsiteY56" fmla="*/ 1105319 h 1617785"/>
              <a:gd name="connsiteX57" fmla="*/ 301451 w 2557306"/>
              <a:gd name="connsiteY57" fmla="*/ 1155561 h 1617785"/>
              <a:gd name="connsiteX58" fmla="*/ 341644 w 2557306"/>
              <a:gd name="connsiteY58" fmla="*/ 1215851 h 1617785"/>
              <a:gd name="connsiteX59" fmla="*/ 406958 w 2557306"/>
              <a:gd name="connsiteY59" fmla="*/ 1276141 h 1617785"/>
              <a:gd name="connsiteX60" fmla="*/ 477297 w 2557306"/>
              <a:gd name="connsiteY60" fmla="*/ 1316334 h 1617785"/>
              <a:gd name="connsiteX61" fmla="*/ 592853 w 2557306"/>
              <a:gd name="connsiteY61" fmla="*/ 1356528 h 1617785"/>
              <a:gd name="connsiteX62" fmla="*/ 894304 w 2557306"/>
              <a:gd name="connsiteY62" fmla="*/ 1441939 h 1617785"/>
              <a:gd name="connsiteX63" fmla="*/ 1547446 w 2557306"/>
              <a:gd name="connsiteY63" fmla="*/ 1592664 h 1617785"/>
              <a:gd name="connsiteX64" fmla="*/ 1647930 w 2557306"/>
              <a:gd name="connsiteY64" fmla="*/ 1612761 h 1617785"/>
              <a:gd name="connsiteX65" fmla="*/ 1723293 w 2557306"/>
              <a:gd name="connsiteY65" fmla="*/ 1617785 h 1617785"/>
              <a:gd name="connsiteX66" fmla="*/ 1808704 w 2557306"/>
              <a:gd name="connsiteY66" fmla="*/ 1602712 h 1617785"/>
              <a:gd name="connsiteX67" fmla="*/ 1884066 w 2557306"/>
              <a:gd name="connsiteY67" fmla="*/ 1577591 h 1617785"/>
              <a:gd name="connsiteX68" fmla="*/ 1984550 w 2557306"/>
              <a:gd name="connsiteY68" fmla="*/ 1527350 h 1617785"/>
              <a:gd name="connsiteX69" fmla="*/ 2044840 w 2557306"/>
              <a:gd name="connsiteY69" fmla="*/ 1492180 h 1617785"/>
              <a:gd name="connsiteX70" fmla="*/ 2120202 w 2557306"/>
              <a:gd name="connsiteY70" fmla="*/ 1451987 h 1617785"/>
              <a:gd name="connsiteX71" fmla="*/ 2165420 w 2557306"/>
              <a:gd name="connsiteY71" fmla="*/ 1421842 h 1617785"/>
              <a:gd name="connsiteX72" fmla="*/ 2240783 w 2557306"/>
              <a:gd name="connsiteY72" fmla="*/ 1386673 h 1617785"/>
              <a:gd name="connsiteX73" fmla="*/ 2321169 w 2557306"/>
              <a:gd name="connsiteY73" fmla="*/ 1361552 h 1617785"/>
              <a:gd name="connsiteX74" fmla="*/ 2376435 w 2557306"/>
              <a:gd name="connsiteY74" fmla="*/ 1336431 h 1617785"/>
              <a:gd name="connsiteX75" fmla="*/ 2456822 w 2557306"/>
              <a:gd name="connsiteY75" fmla="*/ 1321358 h 1617785"/>
              <a:gd name="connsiteX76" fmla="*/ 2497016 w 2557306"/>
              <a:gd name="connsiteY76" fmla="*/ 1306286 h 1617785"/>
              <a:gd name="connsiteX77" fmla="*/ 2527161 w 2557306"/>
              <a:gd name="connsiteY77" fmla="*/ 1281165 h 1617785"/>
              <a:gd name="connsiteX78" fmla="*/ 2542233 w 2557306"/>
              <a:gd name="connsiteY78" fmla="*/ 1240972 h 1617785"/>
              <a:gd name="connsiteX79" fmla="*/ 2557306 w 2557306"/>
              <a:gd name="connsiteY79" fmla="*/ 1195754 h 1617785"/>
              <a:gd name="connsiteX80" fmla="*/ 2552282 w 2557306"/>
              <a:gd name="connsiteY80" fmla="*/ 1145512 h 1617785"/>
              <a:gd name="connsiteX81" fmla="*/ 2552282 w 2557306"/>
              <a:gd name="connsiteY81" fmla="*/ 1145512 h 1617785"/>
              <a:gd name="connsiteX82" fmla="*/ 2527161 w 2557306"/>
              <a:gd name="connsiteY82" fmla="*/ 1085222 h 1617785"/>
              <a:gd name="connsiteX83" fmla="*/ 2507064 w 2557306"/>
              <a:gd name="connsiteY83" fmla="*/ 1055077 h 1617785"/>
              <a:gd name="connsiteX84" fmla="*/ 2476919 w 2557306"/>
              <a:gd name="connsiteY84" fmla="*/ 984739 h 1617785"/>
              <a:gd name="connsiteX85" fmla="*/ 2461846 w 2557306"/>
              <a:gd name="connsiteY85" fmla="*/ 839038 h 1617785"/>
              <a:gd name="connsiteX86" fmla="*/ 2451798 w 2557306"/>
              <a:gd name="connsiteY86" fmla="*/ 748602 h 1617785"/>
              <a:gd name="connsiteX87" fmla="*/ 2436726 w 2557306"/>
              <a:gd name="connsiteY87" fmla="*/ 703385 h 1617785"/>
              <a:gd name="connsiteX88" fmla="*/ 2416629 w 2557306"/>
              <a:gd name="connsiteY88" fmla="*/ 653143 h 1617785"/>
              <a:gd name="connsiteX89" fmla="*/ 2406580 w 2557306"/>
              <a:gd name="connsiteY89" fmla="*/ 622998 h 1617785"/>
              <a:gd name="connsiteX90" fmla="*/ 2406580 w 2557306"/>
              <a:gd name="connsiteY90" fmla="*/ 622998 h 1617785"/>
              <a:gd name="connsiteX91" fmla="*/ 2426677 w 2557306"/>
              <a:gd name="connsiteY91" fmla="*/ 567732 h 1617785"/>
              <a:gd name="connsiteX92" fmla="*/ 2426677 w 2557306"/>
              <a:gd name="connsiteY92" fmla="*/ 567732 h 1617785"/>
              <a:gd name="connsiteX93" fmla="*/ 2446774 w 2557306"/>
              <a:gd name="connsiteY93" fmla="*/ 517490 h 1617785"/>
              <a:gd name="connsiteX94" fmla="*/ 2446774 w 2557306"/>
              <a:gd name="connsiteY94" fmla="*/ 487345 h 1617785"/>
              <a:gd name="connsiteX95" fmla="*/ 2431701 w 2557306"/>
              <a:gd name="connsiteY95" fmla="*/ 467248 h 1617785"/>
              <a:gd name="connsiteX96" fmla="*/ 2391508 w 2557306"/>
              <a:gd name="connsiteY96" fmla="*/ 417007 h 1617785"/>
              <a:gd name="connsiteX97" fmla="*/ 2361363 w 2557306"/>
              <a:gd name="connsiteY97" fmla="*/ 396910 h 1617785"/>
              <a:gd name="connsiteX98" fmla="*/ 2321169 w 2557306"/>
              <a:gd name="connsiteY98" fmla="*/ 371789 h 1617785"/>
              <a:gd name="connsiteX99" fmla="*/ 2280976 w 2557306"/>
              <a:gd name="connsiteY99" fmla="*/ 361741 h 1617785"/>
              <a:gd name="connsiteX100" fmla="*/ 2225710 w 2557306"/>
              <a:gd name="connsiteY100" fmla="*/ 341644 h 1617785"/>
              <a:gd name="connsiteX101" fmla="*/ 2170444 w 2557306"/>
              <a:gd name="connsiteY101" fmla="*/ 326572 h 1617785"/>
              <a:gd name="connsiteX102" fmla="*/ 2135275 w 2557306"/>
              <a:gd name="connsiteY102" fmla="*/ 316523 h 1617785"/>
              <a:gd name="connsiteX103" fmla="*/ 2135275 w 2557306"/>
              <a:gd name="connsiteY103" fmla="*/ 316523 h 1617785"/>
              <a:gd name="connsiteX104" fmla="*/ 2080009 w 2557306"/>
              <a:gd name="connsiteY104" fmla="*/ 276330 h 1617785"/>
              <a:gd name="connsiteX105" fmla="*/ 2064937 w 2557306"/>
              <a:gd name="connsiteY105" fmla="*/ 236136 h 1617785"/>
              <a:gd name="connsiteX106" fmla="*/ 2049864 w 2557306"/>
              <a:gd name="connsiteY106" fmla="*/ 180870 h 1617785"/>
              <a:gd name="connsiteX107" fmla="*/ 2049864 w 2557306"/>
              <a:gd name="connsiteY107" fmla="*/ 120580 h 1617785"/>
              <a:gd name="connsiteX108" fmla="*/ 2069961 w 2557306"/>
              <a:gd name="connsiteY108" fmla="*/ 95459 h 1617785"/>
              <a:gd name="connsiteX109" fmla="*/ 2080009 w 2557306"/>
              <a:gd name="connsiteY109" fmla="*/ 70339 h 1617785"/>
              <a:gd name="connsiteX110" fmla="*/ 2085033 w 2557306"/>
              <a:gd name="connsiteY110" fmla="*/ 50242 h 1617785"/>
              <a:gd name="connsiteX111" fmla="*/ 2085033 w 2557306"/>
              <a:gd name="connsiteY111" fmla="*/ 50242 h 1617785"/>
              <a:gd name="connsiteX112" fmla="*/ 2105130 w 2557306"/>
              <a:gd name="connsiteY112" fmla="*/ 0 h 1617785"/>
              <a:gd name="connsiteX113" fmla="*/ 1955242 w 2557306"/>
              <a:gd name="connsiteY113" fmla="*/ 43543 h 1617785"/>
              <a:gd name="connsiteX0" fmla="*/ 1955242 w 2557306"/>
              <a:gd name="connsiteY0" fmla="*/ 119859 h 1694101"/>
              <a:gd name="connsiteX1" fmla="*/ 1879042 w 2557306"/>
              <a:gd name="connsiteY1" fmla="*/ 119859 h 1694101"/>
              <a:gd name="connsiteX2" fmla="*/ 1929284 w 2557306"/>
              <a:gd name="connsiteY2" fmla="*/ 282307 h 1694101"/>
              <a:gd name="connsiteX3" fmla="*/ 1944356 w 2557306"/>
              <a:gd name="connsiteY3" fmla="*/ 357670 h 1694101"/>
              <a:gd name="connsiteX4" fmla="*/ 1929284 w 2557306"/>
              <a:gd name="connsiteY4" fmla="*/ 428008 h 1694101"/>
              <a:gd name="connsiteX5" fmla="*/ 1899139 w 2557306"/>
              <a:gd name="connsiteY5" fmla="*/ 568685 h 1694101"/>
              <a:gd name="connsiteX6" fmla="*/ 1874018 w 2557306"/>
              <a:gd name="connsiteY6" fmla="*/ 689266 h 1694101"/>
              <a:gd name="connsiteX7" fmla="*/ 1874018 w 2557306"/>
              <a:gd name="connsiteY7" fmla="*/ 754580 h 1694101"/>
              <a:gd name="connsiteX8" fmla="*/ 1874018 w 2557306"/>
              <a:gd name="connsiteY8" fmla="*/ 754580 h 1694101"/>
              <a:gd name="connsiteX9" fmla="*/ 1853921 w 2557306"/>
              <a:gd name="connsiteY9" fmla="*/ 850039 h 1694101"/>
              <a:gd name="connsiteX10" fmla="*/ 1848897 w 2557306"/>
              <a:gd name="connsiteY10" fmla="*/ 915354 h 1694101"/>
              <a:gd name="connsiteX11" fmla="*/ 1848897 w 2557306"/>
              <a:gd name="connsiteY11" fmla="*/ 980668 h 1694101"/>
              <a:gd name="connsiteX12" fmla="*/ 1833824 w 2557306"/>
              <a:gd name="connsiteY12" fmla="*/ 1025885 h 1694101"/>
              <a:gd name="connsiteX13" fmla="*/ 1813728 w 2557306"/>
              <a:gd name="connsiteY13" fmla="*/ 1106272 h 1694101"/>
              <a:gd name="connsiteX14" fmla="*/ 1798655 w 2557306"/>
              <a:gd name="connsiteY14" fmla="*/ 1141441 h 1694101"/>
              <a:gd name="connsiteX15" fmla="*/ 1798655 w 2557306"/>
              <a:gd name="connsiteY15" fmla="*/ 1141441 h 1694101"/>
              <a:gd name="connsiteX16" fmla="*/ 1813728 w 2557306"/>
              <a:gd name="connsiteY16" fmla="*/ 1196707 h 1694101"/>
              <a:gd name="connsiteX17" fmla="*/ 1828800 w 2557306"/>
              <a:gd name="connsiteY17" fmla="*/ 1231877 h 1694101"/>
              <a:gd name="connsiteX18" fmla="*/ 1828800 w 2557306"/>
              <a:gd name="connsiteY18" fmla="*/ 1282118 h 1694101"/>
              <a:gd name="connsiteX19" fmla="*/ 1818752 w 2557306"/>
              <a:gd name="connsiteY19" fmla="*/ 1327336 h 1694101"/>
              <a:gd name="connsiteX20" fmla="*/ 1798655 w 2557306"/>
              <a:gd name="connsiteY20" fmla="*/ 1362505 h 1694101"/>
              <a:gd name="connsiteX21" fmla="*/ 1748413 w 2557306"/>
              <a:gd name="connsiteY21" fmla="*/ 1397674 h 1694101"/>
              <a:gd name="connsiteX22" fmla="*/ 1708220 w 2557306"/>
              <a:gd name="connsiteY22" fmla="*/ 1427819 h 1694101"/>
              <a:gd name="connsiteX23" fmla="*/ 1652954 w 2557306"/>
              <a:gd name="connsiteY23" fmla="*/ 1462989 h 1694101"/>
              <a:gd name="connsiteX24" fmla="*/ 1597688 w 2557306"/>
              <a:gd name="connsiteY24" fmla="*/ 1498158 h 1694101"/>
              <a:gd name="connsiteX25" fmla="*/ 1557495 w 2557306"/>
              <a:gd name="connsiteY25" fmla="*/ 1543375 h 1694101"/>
              <a:gd name="connsiteX26" fmla="*/ 1557495 w 2557306"/>
              <a:gd name="connsiteY26" fmla="*/ 1543375 h 1694101"/>
              <a:gd name="connsiteX27" fmla="*/ 1482132 w 2557306"/>
              <a:gd name="connsiteY27" fmla="*/ 1553424 h 1694101"/>
              <a:gd name="connsiteX28" fmla="*/ 1371600 w 2557306"/>
              <a:gd name="connsiteY28" fmla="*/ 1533327 h 1694101"/>
              <a:gd name="connsiteX29" fmla="*/ 658167 w 2557306"/>
              <a:gd name="connsiteY29" fmla="*/ 1377578 h 1694101"/>
              <a:gd name="connsiteX30" fmla="*/ 577780 w 2557306"/>
              <a:gd name="connsiteY30" fmla="*/ 1332360 h 1694101"/>
              <a:gd name="connsiteX31" fmla="*/ 517490 w 2557306"/>
              <a:gd name="connsiteY31" fmla="*/ 1277094 h 1694101"/>
              <a:gd name="connsiteX32" fmla="*/ 457200 w 2557306"/>
              <a:gd name="connsiteY32" fmla="*/ 1236901 h 1694101"/>
              <a:gd name="connsiteX33" fmla="*/ 391886 w 2557306"/>
              <a:gd name="connsiteY33" fmla="*/ 1176611 h 1694101"/>
              <a:gd name="connsiteX34" fmla="*/ 356717 w 2557306"/>
              <a:gd name="connsiteY34" fmla="*/ 1106272 h 1694101"/>
              <a:gd name="connsiteX35" fmla="*/ 336620 w 2557306"/>
              <a:gd name="connsiteY35" fmla="*/ 1045982 h 1694101"/>
              <a:gd name="connsiteX36" fmla="*/ 326572 w 2557306"/>
              <a:gd name="connsiteY36" fmla="*/ 1000764 h 1694101"/>
              <a:gd name="connsiteX37" fmla="*/ 311499 w 2557306"/>
              <a:gd name="connsiteY37" fmla="*/ 965595 h 1694101"/>
              <a:gd name="connsiteX38" fmla="*/ 276330 w 2557306"/>
              <a:gd name="connsiteY38" fmla="*/ 920378 h 1694101"/>
              <a:gd name="connsiteX39" fmla="*/ 216040 w 2557306"/>
              <a:gd name="connsiteY39" fmla="*/ 829943 h 1694101"/>
              <a:gd name="connsiteX40" fmla="*/ 160774 w 2557306"/>
              <a:gd name="connsiteY40" fmla="*/ 754580 h 1694101"/>
              <a:gd name="connsiteX41" fmla="*/ 135653 w 2557306"/>
              <a:gd name="connsiteY41" fmla="*/ 709362 h 1694101"/>
              <a:gd name="connsiteX42" fmla="*/ 105508 w 2557306"/>
              <a:gd name="connsiteY42" fmla="*/ 674193 h 1694101"/>
              <a:gd name="connsiteX43" fmla="*/ 65315 w 2557306"/>
              <a:gd name="connsiteY43" fmla="*/ 664145 h 1694101"/>
              <a:gd name="connsiteX44" fmla="*/ 25121 w 2557306"/>
              <a:gd name="connsiteY44" fmla="*/ 649072 h 1694101"/>
              <a:gd name="connsiteX45" fmla="*/ 0 w 2557306"/>
              <a:gd name="connsiteY45" fmla="*/ 659121 h 1694101"/>
              <a:gd name="connsiteX46" fmla="*/ 0 w 2557306"/>
              <a:gd name="connsiteY46" fmla="*/ 664145 h 1694101"/>
              <a:gd name="connsiteX47" fmla="*/ 15073 w 2557306"/>
              <a:gd name="connsiteY47" fmla="*/ 684241 h 1694101"/>
              <a:gd name="connsiteX48" fmla="*/ 55266 w 2557306"/>
              <a:gd name="connsiteY48" fmla="*/ 714386 h 1694101"/>
              <a:gd name="connsiteX49" fmla="*/ 100484 w 2557306"/>
              <a:gd name="connsiteY49" fmla="*/ 759604 h 1694101"/>
              <a:gd name="connsiteX50" fmla="*/ 140677 w 2557306"/>
              <a:gd name="connsiteY50" fmla="*/ 814870 h 1694101"/>
              <a:gd name="connsiteX51" fmla="*/ 180871 w 2557306"/>
              <a:gd name="connsiteY51" fmla="*/ 880184 h 1694101"/>
              <a:gd name="connsiteX52" fmla="*/ 221064 w 2557306"/>
              <a:gd name="connsiteY52" fmla="*/ 940474 h 1694101"/>
              <a:gd name="connsiteX53" fmla="*/ 241161 w 2557306"/>
              <a:gd name="connsiteY53" fmla="*/ 1025885 h 1694101"/>
              <a:gd name="connsiteX54" fmla="*/ 251209 w 2557306"/>
              <a:gd name="connsiteY54" fmla="*/ 1106272 h 1694101"/>
              <a:gd name="connsiteX55" fmla="*/ 251209 w 2557306"/>
              <a:gd name="connsiteY55" fmla="*/ 1146466 h 1694101"/>
              <a:gd name="connsiteX56" fmla="*/ 266282 w 2557306"/>
              <a:gd name="connsiteY56" fmla="*/ 1181635 h 1694101"/>
              <a:gd name="connsiteX57" fmla="*/ 301451 w 2557306"/>
              <a:gd name="connsiteY57" fmla="*/ 1231877 h 1694101"/>
              <a:gd name="connsiteX58" fmla="*/ 341644 w 2557306"/>
              <a:gd name="connsiteY58" fmla="*/ 1292167 h 1694101"/>
              <a:gd name="connsiteX59" fmla="*/ 406958 w 2557306"/>
              <a:gd name="connsiteY59" fmla="*/ 1352457 h 1694101"/>
              <a:gd name="connsiteX60" fmla="*/ 477297 w 2557306"/>
              <a:gd name="connsiteY60" fmla="*/ 1392650 h 1694101"/>
              <a:gd name="connsiteX61" fmla="*/ 592853 w 2557306"/>
              <a:gd name="connsiteY61" fmla="*/ 1432844 h 1694101"/>
              <a:gd name="connsiteX62" fmla="*/ 894304 w 2557306"/>
              <a:gd name="connsiteY62" fmla="*/ 1518255 h 1694101"/>
              <a:gd name="connsiteX63" fmla="*/ 1547446 w 2557306"/>
              <a:gd name="connsiteY63" fmla="*/ 1668980 h 1694101"/>
              <a:gd name="connsiteX64" fmla="*/ 1647930 w 2557306"/>
              <a:gd name="connsiteY64" fmla="*/ 1689077 h 1694101"/>
              <a:gd name="connsiteX65" fmla="*/ 1723293 w 2557306"/>
              <a:gd name="connsiteY65" fmla="*/ 1694101 h 1694101"/>
              <a:gd name="connsiteX66" fmla="*/ 1808704 w 2557306"/>
              <a:gd name="connsiteY66" fmla="*/ 1679028 h 1694101"/>
              <a:gd name="connsiteX67" fmla="*/ 1884066 w 2557306"/>
              <a:gd name="connsiteY67" fmla="*/ 1653907 h 1694101"/>
              <a:gd name="connsiteX68" fmla="*/ 1984550 w 2557306"/>
              <a:gd name="connsiteY68" fmla="*/ 1603666 h 1694101"/>
              <a:gd name="connsiteX69" fmla="*/ 2044840 w 2557306"/>
              <a:gd name="connsiteY69" fmla="*/ 1568496 h 1694101"/>
              <a:gd name="connsiteX70" fmla="*/ 2120202 w 2557306"/>
              <a:gd name="connsiteY70" fmla="*/ 1528303 h 1694101"/>
              <a:gd name="connsiteX71" fmla="*/ 2165420 w 2557306"/>
              <a:gd name="connsiteY71" fmla="*/ 1498158 h 1694101"/>
              <a:gd name="connsiteX72" fmla="*/ 2240783 w 2557306"/>
              <a:gd name="connsiteY72" fmla="*/ 1462989 h 1694101"/>
              <a:gd name="connsiteX73" fmla="*/ 2321169 w 2557306"/>
              <a:gd name="connsiteY73" fmla="*/ 1437868 h 1694101"/>
              <a:gd name="connsiteX74" fmla="*/ 2376435 w 2557306"/>
              <a:gd name="connsiteY74" fmla="*/ 1412747 h 1694101"/>
              <a:gd name="connsiteX75" fmla="*/ 2456822 w 2557306"/>
              <a:gd name="connsiteY75" fmla="*/ 1397674 h 1694101"/>
              <a:gd name="connsiteX76" fmla="*/ 2497016 w 2557306"/>
              <a:gd name="connsiteY76" fmla="*/ 1382602 h 1694101"/>
              <a:gd name="connsiteX77" fmla="*/ 2527161 w 2557306"/>
              <a:gd name="connsiteY77" fmla="*/ 1357481 h 1694101"/>
              <a:gd name="connsiteX78" fmla="*/ 2542233 w 2557306"/>
              <a:gd name="connsiteY78" fmla="*/ 1317288 h 1694101"/>
              <a:gd name="connsiteX79" fmla="*/ 2557306 w 2557306"/>
              <a:gd name="connsiteY79" fmla="*/ 1272070 h 1694101"/>
              <a:gd name="connsiteX80" fmla="*/ 2552282 w 2557306"/>
              <a:gd name="connsiteY80" fmla="*/ 1221828 h 1694101"/>
              <a:gd name="connsiteX81" fmla="*/ 2552282 w 2557306"/>
              <a:gd name="connsiteY81" fmla="*/ 1221828 h 1694101"/>
              <a:gd name="connsiteX82" fmla="*/ 2527161 w 2557306"/>
              <a:gd name="connsiteY82" fmla="*/ 1161538 h 1694101"/>
              <a:gd name="connsiteX83" fmla="*/ 2507064 w 2557306"/>
              <a:gd name="connsiteY83" fmla="*/ 1131393 h 1694101"/>
              <a:gd name="connsiteX84" fmla="*/ 2476919 w 2557306"/>
              <a:gd name="connsiteY84" fmla="*/ 1061055 h 1694101"/>
              <a:gd name="connsiteX85" fmla="*/ 2461846 w 2557306"/>
              <a:gd name="connsiteY85" fmla="*/ 915354 h 1694101"/>
              <a:gd name="connsiteX86" fmla="*/ 2451798 w 2557306"/>
              <a:gd name="connsiteY86" fmla="*/ 824918 h 1694101"/>
              <a:gd name="connsiteX87" fmla="*/ 2436726 w 2557306"/>
              <a:gd name="connsiteY87" fmla="*/ 779701 h 1694101"/>
              <a:gd name="connsiteX88" fmla="*/ 2416629 w 2557306"/>
              <a:gd name="connsiteY88" fmla="*/ 729459 h 1694101"/>
              <a:gd name="connsiteX89" fmla="*/ 2406580 w 2557306"/>
              <a:gd name="connsiteY89" fmla="*/ 699314 h 1694101"/>
              <a:gd name="connsiteX90" fmla="*/ 2406580 w 2557306"/>
              <a:gd name="connsiteY90" fmla="*/ 699314 h 1694101"/>
              <a:gd name="connsiteX91" fmla="*/ 2426677 w 2557306"/>
              <a:gd name="connsiteY91" fmla="*/ 644048 h 1694101"/>
              <a:gd name="connsiteX92" fmla="*/ 2426677 w 2557306"/>
              <a:gd name="connsiteY92" fmla="*/ 644048 h 1694101"/>
              <a:gd name="connsiteX93" fmla="*/ 2446774 w 2557306"/>
              <a:gd name="connsiteY93" fmla="*/ 593806 h 1694101"/>
              <a:gd name="connsiteX94" fmla="*/ 2446774 w 2557306"/>
              <a:gd name="connsiteY94" fmla="*/ 563661 h 1694101"/>
              <a:gd name="connsiteX95" fmla="*/ 2431701 w 2557306"/>
              <a:gd name="connsiteY95" fmla="*/ 543564 h 1694101"/>
              <a:gd name="connsiteX96" fmla="*/ 2391508 w 2557306"/>
              <a:gd name="connsiteY96" fmla="*/ 493323 h 1694101"/>
              <a:gd name="connsiteX97" fmla="*/ 2361363 w 2557306"/>
              <a:gd name="connsiteY97" fmla="*/ 473226 h 1694101"/>
              <a:gd name="connsiteX98" fmla="*/ 2321169 w 2557306"/>
              <a:gd name="connsiteY98" fmla="*/ 448105 h 1694101"/>
              <a:gd name="connsiteX99" fmla="*/ 2280976 w 2557306"/>
              <a:gd name="connsiteY99" fmla="*/ 438057 h 1694101"/>
              <a:gd name="connsiteX100" fmla="*/ 2225710 w 2557306"/>
              <a:gd name="connsiteY100" fmla="*/ 417960 h 1694101"/>
              <a:gd name="connsiteX101" fmla="*/ 2170444 w 2557306"/>
              <a:gd name="connsiteY101" fmla="*/ 402888 h 1694101"/>
              <a:gd name="connsiteX102" fmla="*/ 2135275 w 2557306"/>
              <a:gd name="connsiteY102" fmla="*/ 392839 h 1694101"/>
              <a:gd name="connsiteX103" fmla="*/ 2135275 w 2557306"/>
              <a:gd name="connsiteY103" fmla="*/ 392839 h 1694101"/>
              <a:gd name="connsiteX104" fmla="*/ 2080009 w 2557306"/>
              <a:gd name="connsiteY104" fmla="*/ 352646 h 1694101"/>
              <a:gd name="connsiteX105" fmla="*/ 2064937 w 2557306"/>
              <a:gd name="connsiteY105" fmla="*/ 312452 h 1694101"/>
              <a:gd name="connsiteX106" fmla="*/ 2049864 w 2557306"/>
              <a:gd name="connsiteY106" fmla="*/ 257186 h 1694101"/>
              <a:gd name="connsiteX107" fmla="*/ 2049864 w 2557306"/>
              <a:gd name="connsiteY107" fmla="*/ 196896 h 1694101"/>
              <a:gd name="connsiteX108" fmla="*/ 2069961 w 2557306"/>
              <a:gd name="connsiteY108" fmla="*/ 171775 h 1694101"/>
              <a:gd name="connsiteX109" fmla="*/ 2080009 w 2557306"/>
              <a:gd name="connsiteY109" fmla="*/ 146655 h 1694101"/>
              <a:gd name="connsiteX110" fmla="*/ 2085033 w 2557306"/>
              <a:gd name="connsiteY110" fmla="*/ 126558 h 1694101"/>
              <a:gd name="connsiteX111" fmla="*/ 2085033 w 2557306"/>
              <a:gd name="connsiteY111" fmla="*/ 126558 h 1694101"/>
              <a:gd name="connsiteX112" fmla="*/ 2105130 w 2557306"/>
              <a:gd name="connsiteY112" fmla="*/ 76316 h 1694101"/>
              <a:gd name="connsiteX113" fmla="*/ 1955242 w 2557306"/>
              <a:gd name="connsiteY113" fmla="*/ 119859 h 1694101"/>
              <a:gd name="connsiteX0" fmla="*/ 1955242 w 2557306"/>
              <a:gd name="connsiteY0" fmla="*/ 119859 h 1694101"/>
              <a:gd name="connsiteX1" fmla="*/ 1879042 w 2557306"/>
              <a:gd name="connsiteY1" fmla="*/ 119859 h 1694101"/>
              <a:gd name="connsiteX2" fmla="*/ 1929284 w 2557306"/>
              <a:gd name="connsiteY2" fmla="*/ 282307 h 1694101"/>
              <a:gd name="connsiteX3" fmla="*/ 1944356 w 2557306"/>
              <a:gd name="connsiteY3" fmla="*/ 357670 h 1694101"/>
              <a:gd name="connsiteX4" fmla="*/ 1929284 w 2557306"/>
              <a:gd name="connsiteY4" fmla="*/ 428008 h 1694101"/>
              <a:gd name="connsiteX5" fmla="*/ 1899139 w 2557306"/>
              <a:gd name="connsiteY5" fmla="*/ 568685 h 1694101"/>
              <a:gd name="connsiteX6" fmla="*/ 1874018 w 2557306"/>
              <a:gd name="connsiteY6" fmla="*/ 689266 h 1694101"/>
              <a:gd name="connsiteX7" fmla="*/ 1874018 w 2557306"/>
              <a:gd name="connsiteY7" fmla="*/ 754580 h 1694101"/>
              <a:gd name="connsiteX8" fmla="*/ 1874018 w 2557306"/>
              <a:gd name="connsiteY8" fmla="*/ 754580 h 1694101"/>
              <a:gd name="connsiteX9" fmla="*/ 1853921 w 2557306"/>
              <a:gd name="connsiteY9" fmla="*/ 850039 h 1694101"/>
              <a:gd name="connsiteX10" fmla="*/ 1848897 w 2557306"/>
              <a:gd name="connsiteY10" fmla="*/ 915354 h 1694101"/>
              <a:gd name="connsiteX11" fmla="*/ 1848897 w 2557306"/>
              <a:gd name="connsiteY11" fmla="*/ 980668 h 1694101"/>
              <a:gd name="connsiteX12" fmla="*/ 1833824 w 2557306"/>
              <a:gd name="connsiteY12" fmla="*/ 1025885 h 1694101"/>
              <a:gd name="connsiteX13" fmla="*/ 1813728 w 2557306"/>
              <a:gd name="connsiteY13" fmla="*/ 1106272 h 1694101"/>
              <a:gd name="connsiteX14" fmla="*/ 1798655 w 2557306"/>
              <a:gd name="connsiteY14" fmla="*/ 1141441 h 1694101"/>
              <a:gd name="connsiteX15" fmla="*/ 1798655 w 2557306"/>
              <a:gd name="connsiteY15" fmla="*/ 1141441 h 1694101"/>
              <a:gd name="connsiteX16" fmla="*/ 1813728 w 2557306"/>
              <a:gd name="connsiteY16" fmla="*/ 1196707 h 1694101"/>
              <a:gd name="connsiteX17" fmla="*/ 1828800 w 2557306"/>
              <a:gd name="connsiteY17" fmla="*/ 1231877 h 1694101"/>
              <a:gd name="connsiteX18" fmla="*/ 1828800 w 2557306"/>
              <a:gd name="connsiteY18" fmla="*/ 1282118 h 1694101"/>
              <a:gd name="connsiteX19" fmla="*/ 1818752 w 2557306"/>
              <a:gd name="connsiteY19" fmla="*/ 1327336 h 1694101"/>
              <a:gd name="connsiteX20" fmla="*/ 1798655 w 2557306"/>
              <a:gd name="connsiteY20" fmla="*/ 1362505 h 1694101"/>
              <a:gd name="connsiteX21" fmla="*/ 1748413 w 2557306"/>
              <a:gd name="connsiteY21" fmla="*/ 1397674 h 1694101"/>
              <a:gd name="connsiteX22" fmla="*/ 1708220 w 2557306"/>
              <a:gd name="connsiteY22" fmla="*/ 1427819 h 1694101"/>
              <a:gd name="connsiteX23" fmla="*/ 1652954 w 2557306"/>
              <a:gd name="connsiteY23" fmla="*/ 1462989 h 1694101"/>
              <a:gd name="connsiteX24" fmla="*/ 1597688 w 2557306"/>
              <a:gd name="connsiteY24" fmla="*/ 1498158 h 1694101"/>
              <a:gd name="connsiteX25" fmla="*/ 1557495 w 2557306"/>
              <a:gd name="connsiteY25" fmla="*/ 1543375 h 1694101"/>
              <a:gd name="connsiteX26" fmla="*/ 1557495 w 2557306"/>
              <a:gd name="connsiteY26" fmla="*/ 1543375 h 1694101"/>
              <a:gd name="connsiteX27" fmla="*/ 1482132 w 2557306"/>
              <a:gd name="connsiteY27" fmla="*/ 1553424 h 1694101"/>
              <a:gd name="connsiteX28" fmla="*/ 1371600 w 2557306"/>
              <a:gd name="connsiteY28" fmla="*/ 1533327 h 1694101"/>
              <a:gd name="connsiteX29" fmla="*/ 658167 w 2557306"/>
              <a:gd name="connsiteY29" fmla="*/ 1377578 h 1694101"/>
              <a:gd name="connsiteX30" fmla="*/ 577780 w 2557306"/>
              <a:gd name="connsiteY30" fmla="*/ 1332360 h 1694101"/>
              <a:gd name="connsiteX31" fmla="*/ 517490 w 2557306"/>
              <a:gd name="connsiteY31" fmla="*/ 1277094 h 1694101"/>
              <a:gd name="connsiteX32" fmla="*/ 457200 w 2557306"/>
              <a:gd name="connsiteY32" fmla="*/ 1236901 h 1694101"/>
              <a:gd name="connsiteX33" fmla="*/ 391886 w 2557306"/>
              <a:gd name="connsiteY33" fmla="*/ 1176611 h 1694101"/>
              <a:gd name="connsiteX34" fmla="*/ 356717 w 2557306"/>
              <a:gd name="connsiteY34" fmla="*/ 1106272 h 1694101"/>
              <a:gd name="connsiteX35" fmla="*/ 336620 w 2557306"/>
              <a:gd name="connsiteY35" fmla="*/ 1045982 h 1694101"/>
              <a:gd name="connsiteX36" fmla="*/ 326572 w 2557306"/>
              <a:gd name="connsiteY36" fmla="*/ 1000764 h 1694101"/>
              <a:gd name="connsiteX37" fmla="*/ 311499 w 2557306"/>
              <a:gd name="connsiteY37" fmla="*/ 965595 h 1694101"/>
              <a:gd name="connsiteX38" fmla="*/ 276330 w 2557306"/>
              <a:gd name="connsiteY38" fmla="*/ 920378 h 1694101"/>
              <a:gd name="connsiteX39" fmla="*/ 216040 w 2557306"/>
              <a:gd name="connsiteY39" fmla="*/ 829943 h 1694101"/>
              <a:gd name="connsiteX40" fmla="*/ 160774 w 2557306"/>
              <a:gd name="connsiteY40" fmla="*/ 754580 h 1694101"/>
              <a:gd name="connsiteX41" fmla="*/ 135653 w 2557306"/>
              <a:gd name="connsiteY41" fmla="*/ 709362 h 1694101"/>
              <a:gd name="connsiteX42" fmla="*/ 105508 w 2557306"/>
              <a:gd name="connsiteY42" fmla="*/ 674193 h 1694101"/>
              <a:gd name="connsiteX43" fmla="*/ 65315 w 2557306"/>
              <a:gd name="connsiteY43" fmla="*/ 664145 h 1694101"/>
              <a:gd name="connsiteX44" fmla="*/ 25121 w 2557306"/>
              <a:gd name="connsiteY44" fmla="*/ 649072 h 1694101"/>
              <a:gd name="connsiteX45" fmla="*/ 0 w 2557306"/>
              <a:gd name="connsiteY45" fmla="*/ 659121 h 1694101"/>
              <a:gd name="connsiteX46" fmla="*/ 0 w 2557306"/>
              <a:gd name="connsiteY46" fmla="*/ 664145 h 1694101"/>
              <a:gd name="connsiteX47" fmla="*/ 15073 w 2557306"/>
              <a:gd name="connsiteY47" fmla="*/ 684241 h 1694101"/>
              <a:gd name="connsiteX48" fmla="*/ 55266 w 2557306"/>
              <a:gd name="connsiteY48" fmla="*/ 714386 h 1694101"/>
              <a:gd name="connsiteX49" fmla="*/ 100484 w 2557306"/>
              <a:gd name="connsiteY49" fmla="*/ 759604 h 1694101"/>
              <a:gd name="connsiteX50" fmla="*/ 140677 w 2557306"/>
              <a:gd name="connsiteY50" fmla="*/ 814870 h 1694101"/>
              <a:gd name="connsiteX51" fmla="*/ 180871 w 2557306"/>
              <a:gd name="connsiteY51" fmla="*/ 880184 h 1694101"/>
              <a:gd name="connsiteX52" fmla="*/ 221064 w 2557306"/>
              <a:gd name="connsiteY52" fmla="*/ 940474 h 1694101"/>
              <a:gd name="connsiteX53" fmla="*/ 241161 w 2557306"/>
              <a:gd name="connsiteY53" fmla="*/ 1025885 h 1694101"/>
              <a:gd name="connsiteX54" fmla="*/ 251209 w 2557306"/>
              <a:gd name="connsiteY54" fmla="*/ 1106272 h 1694101"/>
              <a:gd name="connsiteX55" fmla="*/ 251209 w 2557306"/>
              <a:gd name="connsiteY55" fmla="*/ 1146466 h 1694101"/>
              <a:gd name="connsiteX56" fmla="*/ 266282 w 2557306"/>
              <a:gd name="connsiteY56" fmla="*/ 1181635 h 1694101"/>
              <a:gd name="connsiteX57" fmla="*/ 301451 w 2557306"/>
              <a:gd name="connsiteY57" fmla="*/ 1231877 h 1694101"/>
              <a:gd name="connsiteX58" fmla="*/ 341644 w 2557306"/>
              <a:gd name="connsiteY58" fmla="*/ 1292167 h 1694101"/>
              <a:gd name="connsiteX59" fmla="*/ 406958 w 2557306"/>
              <a:gd name="connsiteY59" fmla="*/ 1352457 h 1694101"/>
              <a:gd name="connsiteX60" fmla="*/ 477297 w 2557306"/>
              <a:gd name="connsiteY60" fmla="*/ 1392650 h 1694101"/>
              <a:gd name="connsiteX61" fmla="*/ 592853 w 2557306"/>
              <a:gd name="connsiteY61" fmla="*/ 1432844 h 1694101"/>
              <a:gd name="connsiteX62" fmla="*/ 894304 w 2557306"/>
              <a:gd name="connsiteY62" fmla="*/ 1518255 h 1694101"/>
              <a:gd name="connsiteX63" fmla="*/ 1547446 w 2557306"/>
              <a:gd name="connsiteY63" fmla="*/ 1668980 h 1694101"/>
              <a:gd name="connsiteX64" fmla="*/ 1647930 w 2557306"/>
              <a:gd name="connsiteY64" fmla="*/ 1689077 h 1694101"/>
              <a:gd name="connsiteX65" fmla="*/ 1723293 w 2557306"/>
              <a:gd name="connsiteY65" fmla="*/ 1694101 h 1694101"/>
              <a:gd name="connsiteX66" fmla="*/ 1808704 w 2557306"/>
              <a:gd name="connsiteY66" fmla="*/ 1679028 h 1694101"/>
              <a:gd name="connsiteX67" fmla="*/ 1884066 w 2557306"/>
              <a:gd name="connsiteY67" fmla="*/ 1653907 h 1694101"/>
              <a:gd name="connsiteX68" fmla="*/ 1984550 w 2557306"/>
              <a:gd name="connsiteY68" fmla="*/ 1603666 h 1694101"/>
              <a:gd name="connsiteX69" fmla="*/ 2044840 w 2557306"/>
              <a:gd name="connsiteY69" fmla="*/ 1568496 h 1694101"/>
              <a:gd name="connsiteX70" fmla="*/ 2120202 w 2557306"/>
              <a:gd name="connsiteY70" fmla="*/ 1528303 h 1694101"/>
              <a:gd name="connsiteX71" fmla="*/ 2165420 w 2557306"/>
              <a:gd name="connsiteY71" fmla="*/ 1498158 h 1694101"/>
              <a:gd name="connsiteX72" fmla="*/ 2240783 w 2557306"/>
              <a:gd name="connsiteY72" fmla="*/ 1462989 h 1694101"/>
              <a:gd name="connsiteX73" fmla="*/ 2321169 w 2557306"/>
              <a:gd name="connsiteY73" fmla="*/ 1437868 h 1694101"/>
              <a:gd name="connsiteX74" fmla="*/ 2376435 w 2557306"/>
              <a:gd name="connsiteY74" fmla="*/ 1412747 h 1694101"/>
              <a:gd name="connsiteX75" fmla="*/ 2456822 w 2557306"/>
              <a:gd name="connsiteY75" fmla="*/ 1397674 h 1694101"/>
              <a:gd name="connsiteX76" fmla="*/ 2497016 w 2557306"/>
              <a:gd name="connsiteY76" fmla="*/ 1382602 h 1694101"/>
              <a:gd name="connsiteX77" fmla="*/ 2527161 w 2557306"/>
              <a:gd name="connsiteY77" fmla="*/ 1357481 h 1694101"/>
              <a:gd name="connsiteX78" fmla="*/ 2542233 w 2557306"/>
              <a:gd name="connsiteY78" fmla="*/ 1317288 h 1694101"/>
              <a:gd name="connsiteX79" fmla="*/ 2557306 w 2557306"/>
              <a:gd name="connsiteY79" fmla="*/ 1272070 h 1694101"/>
              <a:gd name="connsiteX80" fmla="*/ 2552282 w 2557306"/>
              <a:gd name="connsiteY80" fmla="*/ 1221828 h 1694101"/>
              <a:gd name="connsiteX81" fmla="*/ 2552282 w 2557306"/>
              <a:gd name="connsiteY81" fmla="*/ 1221828 h 1694101"/>
              <a:gd name="connsiteX82" fmla="*/ 2527161 w 2557306"/>
              <a:gd name="connsiteY82" fmla="*/ 1161538 h 1694101"/>
              <a:gd name="connsiteX83" fmla="*/ 2507064 w 2557306"/>
              <a:gd name="connsiteY83" fmla="*/ 1131393 h 1694101"/>
              <a:gd name="connsiteX84" fmla="*/ 2476919 w 2557306"/>
              <a:gd name="connsiteY84" fmla="*/ 1061055 h 1694101"/>
              <a:gd name="connsiteX85" fmla="*/ 2461846 w 2557306"/>
              <a:gd name="connsiteY85" fmla="*/ 915354 h 1694101"/>
              <a:gd name="connsiteX86" fmla="*/ 2451798 w 2557306"/>
              <a:gd name="connsiteY86" fmla="*/ 824918 h 1694101"/>
              <a:gd name="connsiteX87" fmla="*/ 2436726 w 2557306"/>
              <a:gd name="connsiteY87" fmla="*/ 779701 h 1694101"/>
              <a:gd name="connsiteX88" fmla="*/ 2416629 w 2557306"/>
              <a:gd name="connsiteY88" fmla="*/ 729459 h 1694101"/>
              <a:gd name="connsiteX89" fmla="*/ 2406580 w 2557306"/>
              <a:gd name="connsiteY89" fmla="*/ 699314 h 1694101"/>
              <a:gd name="connsiteX90" fmla="*/ 2406580 w 2557306"/>
              <a:gd name="connsiteY90" fmla="*/ 699314 h 1694101"/>
              <a:gd name="connsiteX91" fmla="*/ 2426677 w 2557306"/>
              <a:gd name="connsiteY91" fmla="*/ 644048 h 1694101"/>
              <a:gd name="connsiteX92" fmla="*/ 2426677 w 2557306"/>
              <a:gd name="connsiteY92" fmla="*/ 644048 h 1694101"/>
              <a:gd name="connsiteX93" fmla="*/ 2446774 w 2557306"/>
              <a:gd name="connsiteY93" fmla="*/ 593806 h 1694101"/>
              <a:gd name="connsiteX94" fmla="*/ 2446774 w 2557306"/>
              <a:gd name="connsiteY94" fmla="*/ 563661 h 1694101"/>
              <a:gd name="connsiteX95" fmla="*/ 2431701 w 2557306"/>
              <a:gd name="connsiteY95" fmla="*/ 543564 h 1694101"/>
              <a:gd name="connsiteX96" fmla="*/ 2391508 w 2557306"/>
              <a:gd name="connsiteY96" fmla="*/ 493323 h 1694101"/>
              <a:gd name="connsiteX97" fmla="*/ 2361363 w 2557306"/>
              <a:gd name="connsiteY97" fmla="*/ 473226 h 1694101"/>
              <a:gd name="connsiteX98" fmla="*/ 2321169 w 2557306"/>
              <a:gd name="connsiteY98" fmla="*/ 448105 h 1694101"/>
              <a:gd name="connsiteX99" fmla="*/ 2280976 w 2557306"/>
              <a:gd name="connsiteY99" fmla="*/ 438057 h 1694101"/>
              <a:gd name="connsiteX100" fmla="*/ 2225710 w 2557306"/>
              <a:gd name="connsiteY100" fmla="*/ 417960 h 1694101"/>
              <a:gd name="connsiteX101" fmla="*/ 2170444 w 2557306"/>
              <a:gd name="connsiteY101" fmla="*/ 402888 h 1694101"/>
              <a:gd name="connsiteX102" fmla="*/ 2135275 w 2557306"/>
              <a:gd name="connsiteY102" fmla="*/ 392839 h 1694101"/>
              <a:gd name="connsiteX103" fmla="*/ 2135275 w 2557306"/>
              <a:gd name="connsiteY103" fmla="*/ 392839 h 1694101"/>
              <a:gd name="connsiteX104" fmla="*/ 2080009 w 2557306"/>
              <a:gd name="connsiteY104" fmla="*/ 352646 h 1694101"/>
              <a:gd name="connsiteX105" fmla="*/ 2064937 w 2557306"/>
              <a:gd name="connsiteY105" fmla="*/ 312452 h 1694101"/>
              <a:gd name="connsiteX106" fmla="*/ 2049864 w 2557306"/>
              <a:gd name="connsiteY106" fmla="*/ 257186 h 1694101"/>
              <a:gd name="connsiteX107" fmla="*/ 2049864 w 2557306"/>
              <a:gd name="connsiteY107" fmla="*/ 196896 h 1694101"/>
              <a:gd name="connsiteX108" fmla="*/ 2069961 w 2557306"/>
              <a:gd name="connsiteY108" fmla="*/ 171775 h 1694101"/>
              <a:gd name="connsiteX109" fmla="*/ 2080009 w 2557306"/>
              <a:gd name="connsiteY109" fmla="*/ 146655 h 1694101"/>
              <a:gd name="connsiteX110" fmla="*/ 2085033 w 2557306"/>
              <a:gd name="connsiteY110" fmla="*/ 126558 h 1694101"/>
              <a:gd name="connsiteX111" fmla="*/ 2085033 w 2557306"/>
              <a:gd name="connsiteY111" fmla="*/ 126558 h 1694101"/>
              <a:gd name="connsiteX112" fmla="*/ 2105130 w 2557306"/>
              <a:gd name="connsiteY112" fmla="*/ 76316 h 1694101"/>
              <a:gd name="connsiteX113" fmla="*/ 2107642 w 2557306"/>
              <a:gd name="connsiteY113" fmla="*/ 43659 h 1694101"/>
              <a:gd name="connsiteX0" fmla="*/ 2031442 w 2557306"/>
              <a:gd name="connsiteY0" fmla="*/ 43659 h 1694101"/>
              <a:gd name="connsiteX1" fmla="*/ 1879042 w 2557306"/>
              <a:gd name="connsiteY1" fmla="*/ 119859 h 1694101"/>
              <a:gd name="connsiteX2" fmla="*/ 1929284 w 2557306"/>
              <a:gd name="connsiteY2" fmla="*/ 282307 h 1694101"/>
              <a:gd name="connsiteX3" fmla="*/ 1944356 w 2557306"/>
              <a:gd name="connsiteY3" fmla="*/ 357670 h 1694101"/>
              <a:gd name="connsiteX4" fmla="*/ 1929284 w 2557306"/>
              <a:gd name="connsiteY4" fmla="*/ 428008 h 1694101"/>
              <a:gd name="connsiteX5" fmla="*/ 1899139 w 2557306"/>
              <a:gd name="connsiteY5" fmla="*/ 568685 h 1694101"/>
              <a:gd name="connsiteX6" fmla="*/ 1874018 w 2557306"/>
              <a:gd name="connsiteY6" fmla="*/ 689266 h 1694101"/>
              <a:gd name="connsiteX7" fmla="*/ 1874018 w 2557306"/>
              <a:gd name="connsiteY7" fmla="*/ 754580 h 1694101"/>
              <a:gd name="connsiteX8" fmla="*/ 1874018 w 2557306"/>
              <a:gd name="connsiteY8" fmla="*/ 754580 h 1694101"/>
              <a:gd name="connsiteX9" fmla="*/ 1853921 w 2557306"/>
              <a:gd name="connsiteY9" fmla="*/ 850039 h 1694101"/>
              <a:gd name="connsiteX10" fmla="*/ 1848897 w 2557306"/>
              <a:gd name="connsiteY10" fmla="*/ 915354 h 1694101"/>
              <a:gd name="connsiteX11" fmla="*/ 1848897 w 2557306"/>
              <a:gd name="connsiteY11" fmla="*/ 980668 h 1694101"/>
              <a:gd name="connsiteX12" fmla="*/ 1833824 w 2557306"/>
              <a:gd name="connsiteY12" fmla="*/ 1025885 h 1694101"/>
              <a:gd name="connsiteX13" fmla="*/ 1813728 w 2557306"/>
              <a:gd name="connsiteY13" fmla="*/ 1106272 h 1694101"/>
              <a:gd name="connsiteX14" fmla="*/ 1798655 w 2557306"/>
              <a:gd name="connsiteY14" fmla="*/ 1141441 h 1694101"/>
              <a:gd name="connsiteX15" fmla="*/ 1798655 w 2557306"/>
              <a:gd name="connsiteY15" fmla="*/ 1141441 h 1694101"/>
              <a:gd name="connsiteX16" fmla="*/ 1813728 w 2557306"/>
              <a:gd name="connsiteY16" fmla="*/ 1196707 h 1694101"/>
              <a:gd name="connsiteX17" fmla="*/ 1828800 w 2557306"/>
              <a:gd name="connsiteY17" fmla="*/ 1231877 h 1694101"/>
              <a:gd name="connsiteX18" fmla="*/ 1828800 w 2557306"/>
              <a:gd name="connsiteY18" fmla="*/ 1282118 h 1694101"/>
              <a:gd name="connsiteX19" fmla="*/ 1818752 w 2557306"/>
              <a:gd name="connsiteY19" fmla="*/ 1327336 h 1694101"/>
              <a:gd name="connsiteX20" fmla="*/ 1798655 w 2557306"/>
              <a:gd name="connsiteY20" fmla="*/ 1362505 h 1694101"/>
              <a:gd name="connsiteX21" fmla="*/ 1748413 w 2557306"/>
              <a:gd name="connsiteY21" fmla="*/ 1397674 h 1694101"/>
              <a:gd name="connsiteX22" fmla="*/ 1708220 w 2557306"/>
              <a:gd name="connsiteY22" fmla="*/ 1427819 h 1694101"/>
              <a:gd name="connsiteX23" fmla="*/ 1652954 w 2557306"/>
              <a:gd name="connsiteY23" fmla="*/ 1462989 h 1694101"/>
              <a:gd name="connsiteX24" fmla="*/ 1597688 w 2557306"/>
              <a:gd name="connsiteY24" fmla="*/ 1498158 h 1694101"/>
              <a:gd name="connsiteX25" fmla="*/ 1557495 w 2557306"/>
              <a:gd name="connsiteY25" fmla="*/ 1543375 h 1694101"/>
              <a:gd name="connsiteX26" fmla="*/ 1557495 w 2557306"/>
              <a:gd name="connsiteY26" fmla="*/ 1543375 h 1694101"/>
              <a:gd name="connsiteX27" fmla="*/ 1482132 w 2557306"/>
              <a:gd name="connsiteY27" fmla="*/ 1553424 h 1694101"/>
              <a:gd name="connsiteX28" fmla="*/ 1371600 w 2557306"/>
              <a:gd name="connsiteY28" fmla="*/ 1533327 h 1694101"/>
              <a:gd name="connsiteX29" fmla="*/ 658167 w 2557306"/>
              <a:gd name="connsiteY29" fmla="*/ 1377578 h 1694101"/>
              <a:gd name="connsiteX30" fmla="*/ 577780 w 2557306"/>
              <a:gd name="connsiteY30" fmla="*/ 1332360 h 1694101"/>
              <a:gd name="connsiteX31" fmla="*/ 517490 w 2557306"/>
              <a:gd name="connsiteY31" fmla="*/ 1277094 h 1694101"/>
              <a:gd name="connsiteX32" fmla="*/ 457200 w 2557306"/>
              <a:gd name="connsiteY32" fmla="*/ 1236901 h 1694101"/>
              <a:gd name="connsiteX33" fmla="*/ 391886 w 2557306"/>
              <a:gd name="connsiteY33" fmla="*/ 1176611 h 1694101"/>
              <a:gd name="connsiteX34" fmla="*/ 356717 w 2557306"/>
              <a:gd name="connsiteY34" fmla="*/ 1106272 h 1694101"/>
              <a:gd name="connsiteX35" fmla="*/ 336620 w 2557306"/>
              <a:gd name="connsiteY35" fmla="*/ 1045982 h 1694101"/>
              <a:gd name="connsiteX36" fmla="*/ 326572 w 2557306"/>
              <a:gd name="connsiteY36" fmla="*/ 1000764 h 1694101"/>
              <a:gd name="connsiteX37" fmla="*/ 311499 w 2557306"/>
              <a:gd name="connsiteY37" fmla="*/ 965595 h 1694101"/>
              <a:gd name="connsiteX38" fmla="*/ 276330 w 2557306"/>
              <a:gd name="connsiteY38" fmla="*/ 920378 h 1694101"/>
              <a:gd name="connsiteX39" fmla="*/ 216040 w 2557306"/>
              <a:gd name="connsiteY39" fmla="*/ 829943 h 1694101"/>
              <a:gd name="connsiteX40" fmla="*/ 160774 w 2557306"/>
              <a:gd name="connsiteY40" fmla="*/ 754580 h 1694101"/>
              <a:gd name="connsiteX41" fmla="*/ 135653 w 2557306"/>
              <a:gd name="connsiteY41" fmla="*/ 709362 h 1694101"/>
              <a:gd name="connsiteX42" fmla="*/ 105508 w 2557306"/>
              <a:gd name="connsiteY42" fmla="*/ 674193 h 1694101"/>
              <a:gd name="connsiteX43" fmla="*/ 65315 w 2557306"/>
              <a:gd name="connsiteY43" fmla="*/ 664145 h 1694101"/>
              <a:gd name="connsiteX44" fmla="*/ 25121 w 2557306"/>
              <a:gd name="connsiteY44" fmla="*/ 649072 h 1694101"/>
              <a:gd name="connsiteX45" fmla="*/ 0 w 2557306"/>
              <a:gd name="connsiteY45" fmla="*/ 659121 h 1694101"/>
              <a:gd name="connsiteX46" fmla="*/ 0 w 2557306"/>
              <a:gd name="connsiteY46" fmla="*/ 664145 h 1694101"/>
              <a:gd name="connsiteX47" fmla="*/ 15073 w 2557306"/>
              <a:gd name="connsiteY47" fmla="*/ 684241 h 1694101"/>
              <a:gd name="connsiteX48" fmla="*/ 55266 w 2557306"/>
              <a:gd name="connsiteY48" fmla="*/ 714386 h 1694101"/>
              <a:gd name="connsiteX49" fmla="*/ 100484 w 2557306"/>
              <a:gd name="connsiteY49" fmla="*/ 759604 h 1694101"/>
              <a:gd name="connsiteX50" fmla="*/ 140677 w 2557306"/>
              <a:gd name="connsiteY50" fmla="*/ 814870 h 1694101"/>
              <a:gd name="connsiteX51" fmla="*/ 180871 w 2557306"/>
              <a:gd name="connsiteY51" fmla="*/ 880184 h 1694101"/>
              <a:gd name="connsiteX52" fmla="*/ 221064 w 2557306"/>
              <a:gd name="connsiteY52" fmla="*/ 940474 h 1694101"/>
              <a:gd name="connsiteX53" fmla="*/ 241161 w 2557306"/>
              <a:gd name="connsiteY53" fmla="*/ 1025885 h 1694101"/>
              <a:gd name="connsiteX54" fmla="*/ 251209 w 2557306"/>
              <a:gd name="connsiteY54" fmla="*/ 1106272 h 1694101"/>
              <a:gd name="connsiteX55" fmla="*/ 251209 w 2557306"/>
              <a:gd name="connsiteY55" fmla="*/ 1146466 h 1694101"/>
              <a:gd name="connsiteX56" fmla="*/ 266282 w 2557306"/>
              <a:gd name="connsiteY56" fmla="*/ 1181635 h 1694101"/>
              <a:gd name="connsiteX57" fmla="*/ 301451 w 2557306"/>
              <a:gd name="connsiteY57" fmla="*/ 1231877 h 1694101"/>
              <a:gd name="connsiteX58" fmla="*/ 341644 w 2557306"/>
              <a:gd name="connsiteY58" fmla="*/ 1292167 h 1694101"/>
              <a:gd name="connsiteX59" fmla="*/ 406958 w 2557306"/>
              <a:gd name="connsiteY59" fmla="*/ 1352457 h 1694101"/>
              <a:gd name="connsiteX60" fmla="*/ 477297 w 2557306"/>
              <a:gd name="connsiteY60" fmla="*/ 1392650 h 1694101"/>
              <a:gd name="connsiteX61" fmla="*/ 592853 w 2557306"/>
              <a:gd name="connsiteY61" fmla="*/ 1432844 h 1694101"/>
              <a:gd name="connsiteX62" fmla="*/ 894304 w 2557306"/>
              <a:gd name="connsiteY62" fmla="*/ 1518255 h 1694101"/>
              <a:gd name="connsiteX63" fmla="*/ 1547446 w 2557306"/>
              <a:gd name="connsiteY63" fmla="*/ 1668980 h 1694101"/>
              <a:gd name="connsiteX64" fmla="*/ 1647930 w 2557306"/>
              <a:gd name="connsiteY64" fmla="*/ 1689077 h 1694101"/>
              <a:gd name="connsiteX65" fmla="*/ 1723293 w 2557306"/>
              <a:gd name="connsiteY65" fmla="*/ 1694101 h 1694101"/>
              <a:gd name="connsiteX66" fmla="*/ 1808704 w 2557306"/>
              <a:gd name="connsiteY66" fmla="*/ 1679028 h 1694101"/>
              <a:gd name="connsiteX67" fmla="*/ 1884066 w 2557306"/>
              <a:gd name="connsiteY67" fmla="*/ 1653907 h 1694101"/>
              <a:gd name="connsiteX68" fmla="*/ 1984550 w 2557306"/>
              <a:gd name="connsiteY68" fmla="*/ 1603666 h 1694101"/>
              <a:gd name="connsiteX69" fmla="*/ 2044840 w 2557306"/>
              <a:gd name="connsiteY69" fmla="*/ 1568496 h 1694101"/>
              <a:gd name="connsiteX70" fmla="*/ 2120202 w 2557306"/>
              <a:gd name="connsiteY70" fmla="*/ 1528303 h 1694101"/>
              <a:gd name="connsiteX71" fmla="*/ 2165420 w 2557306"/>
              <a:gd name="connsiteY71" fmla="*/ 1498158 h 1694101"/>
              <a:gd name="connsiteX72" fmla="*/ 2240783 w 2557306"/>
              <a:gd name="connsiteY72" fmla="*/ 1462989 h 1694101"/>
              <a:gd name="connsiteX73" fmla="*/ 2321169 w 2557306"/>
              <a:gd name="connsiteY73" fmla="*/ 1437868 h 1694101"/>
              <a:gd name="connsiteX74" fmla="*/ 2376435 w 2557306"/>
              <a:gd name="connsiteY74" fmla="*/ 1412747 h 1694101"/>
              <a:gd name="connsiteX75" fmla="*/ 2456822 w 2557306"/>
              <a:gd name="connsiteY75" fmla="*/ 1397674 h 1694101"/>
              <a:gd name="connsiteX76" fmla="*/ 2497016 w 2557306"/>
              <a:gd name="connsiteY76" fmla="*/ 1382602 h 1694101"/>
              <a:gd name="connsiteX77" fmla="*/ 2527161 w 2557306"/>
              <a:gd name="connsiteY77" fmla="*/ 1357481 h 1694101"/>
              <a:gd name="connsiteX78" fmla="*/ 2542233 w 2557306"/>
              <a:gd name="connsiteY78" fmla="*/ 1317288 h 1694101"/>
              <a:gd name="connsiteX79" fmla="*/ 2557306 w 2557306"/>
              <a:gd name="connsiteY79" fmla="*/ 1272070 h 1694101"/>
              <a:gd name="connsiteX80" fmla="*/ 2552282 w 2557306"/>
              <a:gd name="connsiteY80" fmla="*/ 1221828 h 1694101"/>
              <a:gd name="connsiteX81" fmla="*/ 2552282 w 2557306"/>
              <a:gd name="connsiteY81" fmla="*/ 1221828 h 1694101"/>
              <a:gd name="connsiteX82" fmla="*/ 2527161 w 2557306"/>
              <a:gd name="connsiteY82" fmla="*/ 1161538 h 1694101"/>
              <a:gd name="connsiteX83" fmla="*/ 2507064 w 2557306"/>
              <a:gd name="connsiteY83" fmla="*/ 1131393 h 1694101"/>
              <a:gd name="connsiteX84" fmla="*/ 2476919 w 2557306"/>
              <a:gd name="connsiteY84" fmla="*/ 1061055 h 1694101"/>
              <a:gd name="connsiteX85" fmla="*/ 2461846 w 2557306"/>
              <a:gd name="connsiteY85" fmla="*/ 915354 h 1694101"/>
              <a:gd name="connsiteX86" fmla="*/ 2451798 w 2557306"/>
              <a:gd name="connsiteY86" fmla="*/ 824918 h 1694101"/>
              <a:gd name="connsiteX87" fmla="*/ 2436726 w 2557306"/>
              <a:gd name="connsiteY87" fmla="*/ 779701 h 1694101"/>
              <a:gd name="connsiteX88" fmla="*/ 2416629 w 2557306"/>
              <a:gd name="connsiteY88" fmla="*/ 729459 h 1694101"/>
              <a:gd name="connsiteX89" fmla="*/ 2406580 w 2557306"/>
              <a:gd name="connsiteY89" fmla="*/ 699314 h 1694101"/>
              <a:gd name="connsiteX90" fmla="*/ 2406580 w 2557306"/>
              <a:gd name="connsiteY90" fmla="*/ 699314 h 1694101"/>
              <a:gd name="connsiteX91" fmla="*/ 2426677 w 2557306"/>
              <a:gd name="connsiteY91" fmla="*/ 644048 h 1694101"/>
              <a:gd name="connsiteX92" fmla="*/ 2426677 w 2557306"/>
              <a:gd name="connsiteY92" fmla="*/ 644048 h 1694101"/>
              <a:gd name="connsiteX93" fmla="*/ 2446774 w 2557306"/>
              <a:gd name="connsiteY93" fmla="*/ 593806 h 1694101"/>
              <a:gd name="connsiteX94" fmla="*/ 2446774 w 2557306"/>
              <a:gd name="connsiteY94" fmla="*/ 563661 h 1694101"/>
              <a:gd name="connsiteX95" fmla="*/ 2431701 w 2557306"/>
              <a:gd name="connsiteY95" fmla="*/ 543564 h 1694101"/>
              <a:gd name="connsiteX96" fmla="*/ 2391508 w 2557306"/>
              <a:gd name="connsiteY96" fmla="*/ 493323 h 1694101"/>
              <a:gd name="connsiteX97" fmla="*/ 2361363 w 2557306"/>
              <a:gd name="connsiteY97" fmla="*/ 473226 h 1694101"/>
              <a:gd name="connsiteX98" fmla="*/ 2321169 w 2557306"/>
              <a:gd name="connsiteY98" fmla="*/ 448105 h 1694101"/>
              <a:gd name="connsiteX99" fmla="*/ 2280976 w 2557306"/>
              <a:gd name="connsiteY99" fmla="*/ 438057 h 1694101"/>
              <a:gd name="connsiteX100" fmla="*/ 2225710 w 2557306"/>
              <a:gd name="connsiteY100" fmla="*/ 417960 h 1694101"/>
              <a:gd name="connsiteX101" fmla="*/ 2170444 w 2557306"/>
              <a:gd name="connsiteY101" fmla="*/ 402888 h 1694101"/>
              <a:gd name="connsiteX102" fmla="*/ 2135275 w 2557306"/>
              <a:gd name="connsiteY102" fmla="*/ 392839 h 1694101"/>
              <a:gd name="connsiteX103" fmla="*/ 2135275 w 2557306"/>
              <a:gd name="connsiteY103" fmla="*/ 392839 h 1694101"/>
              <a:gd name="connsiteX104" fmla="*/ 2080009 w 2557306"/>
              <a:gd name="connsiteY104" fmla="*/ 352646 h 1694101"/>
              <a:gd name="connsiteX105" fmla="*/ 2064937 w 2557306"/>
              <a:gd name="connsiteY105" fmla="*/ 312452 h 1694101"/>
              <a:gd name="connsiteX106" fmla="*/ 2049864 w 2557306"/>
              <a:gd name="connsiteY106" fmla="*/ 257186 h 1694101"/>
              <a:gd name="connsiteX107" fmla="*/ 2049864 w 2557306"/>
              <a:gd name="connsiteY107" fmla="*/ 196896 h 1694101"/>
              <a:gd name="connsiteX108" fmla="*/ 2069961 w 2557306"/>
              <a:gd name="connsiteY108" fmla="*/ 171775 h 1694101"/>
              <a:gd name="connsiteX109" fmla="*/ 2080009 w 2557306"/>
              <a:gd name="connsiteY109" fmla="*/ 146655 h 1694101"/>
              <a:gd name="connsiteX110" fmla="*/ 2085033 w 2557306"/>
              <a:gd name="connsiteY110" fmla="*/ 126558 h 1694101"/>
              <a:gd name="connsiteX111" fmla="*/ 2085033 w 2557306"/>
              <a:gd name="connsiteY111" fmla="*/ 126558 h 1694101"/>
              <a:gd name="connsiteX112" fmla="*/ 2105130 w 2557306"/>
              <a:gd name="connsiteY112" fmla="*/ 76316 h 1694101"/>
              <a:gd name="connsiteX113" fmla="*/ 2107642 w 2557306"/>
              <a:gd name="connsiteY113" fmla="*/ 43659 h 1694101"/>
              <a:gd name="connsiteX0" fmla="*/ 2107642 w 2557306"/>
              <a:gd name="connsiteY0" fmla="*/ 43659 h 1694101"/>
              <a:gd name="connsiteX1" fmla="*/ 1879042 w 2557306"/>
              <a:gd name="connsiteY1" fmla="*/ 119859 h 1694101"/>
              <a:gd name="connsiteX2" fmla="*/ 1929284 w 2557306"/>
              <a:gd name="connsiteY2" fmla="*/ 282307 h 1694101"/>
              <a:gd name="connsiteX3" fmla="*/ 1944356 w 2557306"/>
              <a:gd name="connsiteY3" fmla="*/ 357670 h 1694101"/>
              <a:gd name="connsiteX4" fmla="*/ 1929284 w 2557306"/>
              <a:gd name="connsiteY4" fmla="*/ 428008 h 1694101"/>
              <a:gd name="connsiteX5" fmla="*/ 1899139 w 2557306"/>
              <a:gd name="connsiteY5" fmla="*/ 568685 h 1694101"/>
              <a:gd name="connsiteX6" fmla="*/ 1874018 w 2557306"/>
              <a:gd name="connsiteY6" fmla="*/ 689266 h 1694101"/>
              <a:gd name="connsiteX7" fmla="*/ 1874018 w 2557306"/>
              <a:gd name="connsiteY7" fmla="*/ 754580 h 1694101"/>
              <a:gd name="connsiteX8" fmla="*/ 1874018 w 2557306"/>
              <a:gd name="connsiteY8" fmla="*/ 754580 h 1694101"/>
              <a:gd name="connsiteX9" fmla="*/ 1853921 w 2557306"/>
              <a:gd name="connsiteY9" fmla="*/ 850039 h 1694101"/>
              <a:gd name="connsiteX10" fmla="*/ 1848897 w 2557306"/>
              <a:gd name="connsiteY10" fmla="*/ 915354 h 1694101"/>
              <a:gd name="connsiteX11" fmla="*/ 1848897 w 2557306"/>
              <a:gd name="connsiteY11" fmla="*/ 980668 h 1694101"/>
              <a:gd name="connsiteX12" fmla="*/ 1833824 w 2557306"/>
              <a:gd name="connsiteY12" fmla="*/ 1025885 h 1694101"/>
              <a:gd name="connsiteX13" fmla="*/ 1813728 w 2557306"/>
              <a:gd name="connsiteY13" fmla="*/ 1106272 h 1694101"/>
              <a:gd name="connsiteX14" fmla="*/ 1798655 w 2557306"/>
              <a:gd name="connsiteY14" fmla="*/ 1141441 h 1694101"/>
              <a:gd name="connsiteX15" fmla="*/ 1798655 w 2557306"/>
              <a:gd name="connsiteY15" fmla="*/ 1141441 h 1694101"/>
              <a:gd name="connsiteX16" fmla="*/ 1813728 w 2557306"/>
              <a:gd name="connsiteY16" fmla="*/ 1196707 h 1694101"/>
              <a:gd name="connsiteX17" fmla="*/ 1828800 w 2557306"/>
              <a:gd name="connsiteY17" fmla="*/ 1231877 h 1694101"/>
              <a:gd name="connsiteX18" fmla="*/ 1828800 w 2557306"/>
              <a:gd name="connsiteY18" fmla="*/ 1282118 h 1694101"/>
              <a:gd name="connsiteX19" fmla="*/ 1818752 w 2557306"/>
              <a:gd name="connsiteY19" fmla="*/ 1327336 h 1694101"/>
              <a:gd name="connsiteX20" fmla="*/ 1798655 w 2557306"/>
              <a:gd name="connsiteY20" fmla="*/ 1362505 h 1694101"/>
              <a:gd name="connsiteX21" fmla="*/ 1748413 w 2557306"/>
              <a:gd name="connsiteY21" fmla="*/ 1397674 h 1694101"/>
              <a:gd name="connsiteX22" fmla="*/ 1708220 w 2557306"/>
              <a:gd name="connsiteY22" fmla="*/ 1427819 h 1694101"/>
              <a:gd name="connsiteX23" fmla="*/ 1652954 w 2557306"/>
              <a:gd name="connsiteY23" fmla="*/ 1462989 h 1694101"/>
              <a:gd name="connsiteX24" fmla="*/ 1597688 w 2557306"/>
              <a:gd name="connsiteY24" fmla="*/ 1498158 h 1694101"/>
              <a:gd name="connsiteX25" fmla="*/ 1557495 w 2557306"/>
              <a:gd name="connsiteY25" fmla="*/ 1543375 h 1694101"/>
              <a:gd name="connsiteX26" fmla="*/ 1557495 w 2557306"/>
              <a:gd name="connsiteY26" fmla="*/ 1543375 h 1694101"/>
              <a:gd name="connsiteX27" fmla="*/ 1482132 w 2557306"/>
              <a:gd name="connsiteY27" fmla="*/ 1553424 h 1694101"/>
              <a:gd name="connsiteX28" fmla="*/ 1371600 w 2557306"/>
              <a:gd name="connsiteY28" fmla="*/ 1533327 h 1694101"/>
              <a:gd name="connsiteX29" fmla="*/ 658167 w 2557306"/>
              <a:gd name="connsiteY29" fmla="*/ 1377578 h 1694101"/>
              <a:gd name="connsiteX30" fmla="*/ 577780 w 2557306"/>
              <a:gd name="connsiteY30" fmla="*/ 1332360 h 1694101"/>
              <a:gd name="connsiteX31" fmla="*/ 517490 w 2557306"/>
              <a:gd name="connsiteY31" fmla="*/ 1277094 h 1694101"/>
              <a:gd name="connsiteX32" fmla="*/ 457200 w 2557306"/>
              <a:gd name="connsiteY32" fmla="*/ 1236901 h 1694101"/>
              <a:gd name="connsiteX33" fmla="*/ 391886 w 2557306"/>
              <a:gd name="connsiteY33" fmla="*/ 1176611 h 1694101"/>
              <a:gd name="connsiteX34" fmla="*/ 356717 w 2557306"/>
              <a:gd name="connsiteY34" fmla="*/ 1106272 h 1694101"/>
              <a:gd name="connsiteX35" fmla="*/ 336620 w 2557306"/>
              <a:gd name="connsiteY35" fmla="*/ 1045982 h 1694101"/>
              <a:gd name="connsiteX36" fmla="*/ 326572 w 2557306"/>
              <a:gd name="connsiteY36" fmla="*/ 1000764 h 1694101"/>
              <a:gd name="connsiteX37" fmla="*/ 311499 w 2557306"/>
              <a:gd name="connsiteY37" fmla="*/ 965595 h 1694101"/>
              <a:gd name="connsiteX38" fmla="*/ 276330 w 2557306"/>
              <a:gd name="connsiteY38" fmla="*/ 920378 h 1694101"/>
              <a:gd name="connsiteX39" fmla="*/ 216040 w 2557306"/>
              <a:gd name="connsiteY39" fmla="*/ 829943 h 1694101"/>
              <a:gd name="connsiteX40" fmla="*/ 160774 w 2557306"/>
              <a:gd name="connsiteY40" fmla="*/ 754580 h 1694101"/>
              <a:gd name="connsiteX41" fmla="*/ 135653 w 2557306"/>
              <a:gd name="connsiteY41" fmla="*/ 709362 h 1694101"/>
              <a:gd name="connsiteX42" fmla="*/ 105508 w 2557306"/>
              <a:gd name="connsiteY42" fmla="*/ 674193 h 1694101"/>
              <a:gd name="connsiteX43" fmla="*/ 65315 w 2557306"/>
              <a:gd name="connsiteY43" fmla="*/ 664145 h 1694101"/>
              <a:gd name="connsiteX44" fmla="*/ 25121 w 2557306"/>
              <a:gd name="connsiteY44" fmla="*/ 649072 h 1694101"/>
              <a:gd name="connsiteX45" fmla="*/ 0 w 2557306"/>
              <a:gd name="connsiteY45" fmla="*/ 659121 h 1694101"/>
              <a:gd name="connsiteX46" fmla="*/ 0 w 2557306"/>
              <a:gd name="connsiteY46" fmla="*/ 664145 h 1694101"/>
              <a:gd name="connsiteX47" fmla="*/ 15073 w 2557306"/>
              <a:gd name="connsiteY47" fmla="*/ 684241 h 1694101"/>
              <a:gd name="connsiteX48" fmla="*/ 55266 w 2557306"/>
              <a:gd name="connsiteY48" fmla="*/ 714386 h 1694101"/>
              <a:gd name="connsiteX49" fmla="*/ 100484 w 2557306"/>
              <a:gd name="connsiteY49" fmla="*/ 759604 h 1694101"/>
              <a:gd name="connsiteX50" fmla="*/ 140677 w 2557306"/>
              <a:gd name="connsiteY50" fmla="*/ 814870 h 1694101"/>
              <a:gd name="connsiteX51" fmla="*/ 180871 w 2557306"/>
              <a:gd name="connsiteY51" fmla="*/ 880184 h 1694101"/>
              <a:gd name="connsiteX52" fmla="*/ 221064 w 2557306"/>
              <a:gd name="connsiteY52" fmla="*/ 940474 h 1694101"/>
              <a:gd name="connsiteX53" fmla="*/ 241161 w 2557306"/>
              <a:gd name="connsiteY53" fmla="*/ 1025885 h 1694101"/>
              <a:gd name="connsiteX54" fmla="*/ 251209 w 2557306"/>
              <a:gd name="connsiteY54" fmla="*/ 1106272 h 1694101"/>
              <a:gd name="connsiteX55" fmla="*/ 251209 w 2557306"/>
              <a:gd name="connsiteY55" fmla="*/ 1146466 h 1694101"/>
              <a:gd name="connsiteX56" fmla="*/ 266282 w 2557306"/>
              <a:gd name="connsiteY56" fmla="*/ 1181635 h 1694101"/>
              <a:gd name="connsiteX57" fmla="*/ 301451 w 2557306"/>
              <a:gd name="connsiteY57" fmla="*/ 1231877 h 1694101"/>
              <a:gd name="connsiteX58" fmla="*/ 341644 w 2557306"/>
              <a:gd name="connsiteY58" fmla="*/ 1292167 h 1694101"/>
              <a:gd name="connsiteX59" fmla="*/ 406958 w 2557306"/>
              <a:gd name="connsiteY59" fmla="*/ 1352457 h 1694101"/>
              <a:gd name="connsiteX60" fmla="*/ 477297 w 2557306"/>
              <a:gd name="connsiteY60" fmla="*/ 1392650 h 1694101"/>
              <a:gd name="connsiteX61" fmla="*/ 592853 w 2557306"/>
              <a:gd name="connsiteY61" fmla="*/ 1432844 h 1694101"/>
              <a:gd name="connsiteX62" fmla="*/ 894304 w 2557306"/>
              <a:gd name="connsiteY62" fmla="*/ 1518255 h 1694101"/>
              <a:gd name="connsiteX63" fmla="*/ 1547446 w 2557306"/>
              <a:gd name="connsiteY63" fmla="*/ 1668980 h 1694101"/>
              <a:gd name="connsiteX64" fmla="*/ 1647930 w 2557306"/>
              <a:gd name="connsiteY64" fmla="*/ 1689077 h 1694101"/>
              <a:gd name="connsiteX65" fmla="*/ 1723293 w 2557306"/>
              <a:gd name="connsiteY65" fmla="*/ 1694101 h 1694101"/>
              <a:gd name="connsiteX66" fmla="*/ 1808704 w 2557306"/>
              <a:gd name="connsiteY66" fmla="*/ 1679028 h 1694101"/>
              <a:gd name="connsiteX67" fmla="*/ 1884066 w 2557306"/>
              <a:gd name="connsiteY67" fmla="*/ 1653907 h 1694101"/>
              <a:gd name="connsiteX68" fmla="*/ 1984550 w 2557306"/>
              <a:gd name="connsiteY68" fmla="*/ 1603666 h 1694101"/>
              <a:gd name="connsiteX69" fmla="*/ 2044840 w 2557306"/>
              <a:gd name="connsiteY69" fmla="*/ 1568496 h 1694101"/>
              <a:gd name="connsiteX70" fmla="*/ 2120202 w 2557306"/>
              <a:gd name="connsiteY70" fmla="*/ 1528303 h 1694101"/>
              <a:gd name="connsiteX71" fmla="*/ 2165420 w 2557306"/>
              <a:gd name="connsiteY71" fmla="*/ 1498158 h 1694101"/>
              <a:gd name="connsiteX72" fmla="*/ 2240783 w 2557306"/>
              <a:gd name="connsiteY72" fmla="*/ 1462989 h 1694101"/>
              <a:gd name="connsiteX73" fmla="*/ 2321169 w 2557306"/>
              <a:gd name="connsiteY73" fmla="*/ 1437868 h 1694101"/>
              <a:gd name="connsiteX74" fmla="*/ 2376435 w 2557306"/>
              <a:gd name="connsiteY74" fmla="*/ 1412747 h 1694101"/>
              <a:gd name="connsiteX75" fmla="*/ 2456822 w 2557306"/>
              <a:gd name="connsiteY75" fmla="*/ 1397674 h 1694101"/>
              <a:gd name="connsiteX76" fmla="*/ 2497016 w 2557306"/>
              <a:gd name="connsiteY76" fmla="*/ 1382602 h 1694101"/>
              <a:gd name="connsiteX77" fmla="*/ 2527161 w 2557306"/>
              <a:gd name="connsiteY77" fmla="*/ 1357481 h 1694101"/>
              <a:gd name="connsiteX78" fmla="*/ 2542233 w 2557306"/>
              <a:gd name="connsiteY78" fmla="*/ 1317288 h 1694101"/>
              <a:gd name="connsiteX79" fmla="*/ 2557306 w 2557306"/>
              <a:gd name="connsiteY79" fmla="*/ 1272070 h 1694101"/>
              <a:gd name="connsiteX80" fmla="*/ 2552282 w 2557306"/>
              <a:gd name="connsiteY80" fmla="*/ 1221828 h 1694101"/>
              <a:gd name="connsiteX81" fmla="*/ 2552282 w 2557306"/>
              <a:gd name="connsiteY81" fmla="*/ 1221828 h 1694101"/>
              <a:gd name="connsiteX82" fmla="*/ 2527161 w 2557306"/>
              <a:gd name="connsiteY82" fmla="*/ 1161538 h 1694101"/>
              <a:gd name="connsiteX83" fmla="*/ 2507064 w 2557306"/>
              <a:gd name="connsiteY83" fmla="*/ 1131393 h 1694101"/>
              <a:gd name="connsiteX84" fmla="*/ 2476919 w 2557306"/>
              <a:gd name="connsiteY84" fmla="*/ 1061055 h 1694101"/>
              <a:gd name="connsiteX85" fmla="*/ 2461846 w 2557306"/>
              <a:gd name="connsiteY85" fmla="*/ 915354 h 1694101"/>
              <a:gd name="connsiteX86" fmla="*/ 2451798 w 2557306"/>
              <a:gd name="connsiteY86" fmla="*/ 824918 h 1694101"/>
              <a:gd name="connsiteX87" fmla="*/ 2436726 w 2557306"/>
              <a:gd name="connsiteY87" fmla="*/ 779701 h 1694101"/>
              <a:gd name="connsiteX88" fmla="*/ 2416629 w 2557306"/>
              <a:gd name="connsiteY88" fmla="*/ 729459 h 1694101"/>
              <a:gd name="connsiteX89" fmla="*/ 2406580 w 2557306"/>
              <a:gd name="connsiteY89" fmla="*/ 699314 h 1694101"/>
              <a:gd name="connsiteX90" fmla="*/ 2406580 w 2557306"/>
              <a:gd name="connsiteY90" fmla="*/ 699314 h 1694101"/>
              <a:gd name="connsiteX91" fmla="*/ 2426677 w 2557306"/>
              <a:gd name="connsiteY91" fmla="*/ 644048 h 1694101"/>
              <a:gd name="connsiteX92" fmla="*/ 2426677 w 2557306"/>
              <a:gd name="connsiteY92" fmla="*/ 644048 h 1694101"/>
              <a:gd name="connsiteX93" fmla="*/ 2446774 w 2557306"/>
              <a:gd name="connsiteY93" fmla="*/ 593806 h 1694101"/>
              <a:gd name="connsiteX94" fmla="*/ 2446774 w 2557306"/>
              <a:gd name="connsiteY94" fmla="*/ 563661 h 1694101"/>
              <a:gd name="connsiteX95" fmla="*/ 2431701 w 2557306"/>
              <a:gd name="connsiteY95" fmla="*/ 543564 h 1694101"/>
              <a:gd name="connsiteX96" fmla="*/ 2391508 w 2557306"/>
              <a:gd name="connsiteY96" fmla="*/ 493323 h 1694101"/>
              <a:gd name="connsiteX97" fmla="*/ 2361363 w 2557306"/>
              <a:gd name="connsiteY97" fmla="*/ 473226 h 1694101"/>
              <a:gd name="connsiteX98" fmla="*/ 2321169 w 2557306"/>
              <a:gd name="connsiteY98" fmla="*/ 448105 h 1694101"/>
              <a:gd name="connsiteX99" fmla="*/ 2280976 w 2557306"/>
              <a:gd name="connsiteY99" fmla="*/ 438057 h 1694101"/>
              <a:gd name="connsiteX100" fmla="*/ 2225710 w 2557306"/>
              <a:gd name="connsiteY100" fmla="*/ 417960 h 1694101"/>
              <a:gd name="connsiteX101" fmla="*/ 2170444 w 2557306"/>
              <a:gd name="connsiteY101" fmla="*/ 402888 h 1694101"/>
              <a:gd name="connsiteX102" fmla="*/ 2135275 w 2557306"/>
              <a:gd name="connsiteY102" fmla="*/ 392839 h 1694101"/>
              <a:gd name="connsiteX103" fmla="*/ 2135275 w 2557306"/>
              <a:gd name="connsiteY103" fmla="*/ 392839 h 1694101"/>
              <a:gd name="connsiteX104" fmla="*/ 2080009 w 2557306"/>
              <a:gd name="connsiteY104" fmla="*/ 352646 h 1694101"/>
              <a:gd name="connsiteX105" fmla="*/ 2064937 w 2557306"/>
              <a:gd name="connsiteY105" fmla="*/ 312452 h 1694101"/>
              <a:gd name="connsiteX106" fmla="*/ 2049864 w 2557306"/>
              <a:gd name="connsiteY106" fmla="*/ 257186 h 1694101"/>
              <a:gd name="connsiteX107" fmla="*/ 2049864 w 2557306"/>
              <a:gd name="connsiteY107" fmla="*/ 196896 h 1694101"/>
              <a:gd name="connsiteX108" fmla="*/ 2069961 w 2557306"/>
              <a:gd name="connsiteY108" fmla="*/ 171775 h 1694101"/>
              <a:gd name="connsiteX109" fmla="*/ 2080009 w 2557306"/>
              <a:gd name="connsiteY109" fmla="*/ 146655 h 1694101"/>
              <a:gd name="connsiteX110" fmla="*/ 2085033 w 2557306"/>
              <a:gd name="connsiteY110" fmla="*/ 126558 h 1694101"/>
              <a:gd name="connsiteX111" fmla="*/ 2085033 w 2557306"/>
              <a:gd name="connsiteY111" fmla="*/ 126558 h 1694101"/>
              <a:gd name="connsiteX112" fmla="*/ 2105130 w 2557306"/>
              <a:gd name="connsiteY112" fmla="*/ 76316 h 1694101"/>
              <a:gd name="connsiteX113" fmla="*/ 2107642 w 2557306"/>
              <a:gd name="connsiteY113" fmla="*/ 43659 h 169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2557306" h="1694101">
                <a:moveTo>
                  <a:pt x="2107642" y="43659"/>
                </a:moveTo>
                <a:cubicBezTo>
                  <a:pt x="2065105" y="78805"/>
                  <a:pt x="2191705" y="0"/>
                  <a:pt x="1879042" y="119859"/>
                </a:cubicBezTo>
                <a:lnTo>
                  <a:pt x="1929284" y="282307"/>
                </a:lnTo>
                <a:lnTo>
                  <a:pt x="1944356" y="357670"/>
                </a:lnTo>
                <a:lnTo>
                  <a:pt x="1929284" y="428008"/>
                </a:lnTo>
                <a:lnTo>
                  <a:pt x="1899139" y="568685"/>
                </a:lnTo>
                <a:lnTo>
                  <a:pt x="1874018" y="689266"/>
                </a:lnTo>
                <a:lnTo>
                  <a:pt x="1874018" y="754580"/>
                </a:lnTo>
                <a:lnTo>
                  <a:pt x="1874018" y="754580"/>
                </a:lnTo>
                <a:lnTo>
                  <a:pt x="1853921" y="850039"/>
                </a:lnTo>
                <a:lnTo>
                  <a:pt x="1848897" y="915354"/>
                </a:lnTo>
                <a:lnTo>
                  <a:pt x="1848897" y="980668"/>
                </a:lnTo>
                <a:lnTo>
                  <a:pt x="1833824" y="1025885"/>
                </a:lnTo>
                <a:lnTo>
                  <a:pt x="1813728" y="1106272"/>
                </a:lnTo>
                <a:lnTo>
                  <a:pt x="1798655" y="1141441"/>
                </a:lnTo>
                <a:lnTo>
                  <a:pt x="1798655" y="1141441"/>
                </a:lnTo>
                <a:lnTo>
                  <a:pt x="1813728" y="1196707"/>
                </a:lnTo>
                <a:lnTo>
                  <a:pt x="1828800" y="1231877"/>
                </a:lnTo>
                <a:lnTo>
                  <a:pt x="1828800" y="1282118"/>
                </a:lnTo>
                <a:lnTo>
                  <a:pt x="1818752" y="1327336"/>
                </a:lnTo>
                <a:lnTo>
                  <a:pt x="1798655" y="1362505"/>
                </a:lnTo>
                <a:lnTo>
                  <a:pt x="1748413" y="1397674"/>
                </a:lnTo>
                <a:lnTo>
                  <a:pt x="1708220" y="1427819"/>
                </a:lnTo>
                <a:lnTo>
                  <a:pt x="1652954" y="1462989"/>
                </a:lnTo>
                <a:lnTo>
                  <a:pt x="1597688" y="1498158"/>
                </a:lnTo>
                <a:lnTo>
                  <a:pt x="1557495" y="1543375"/>
                </a:lnTo>
                <a:lnTo>
                  <a:pt x="1557495" y="1543375"/>
                </a:lnTo>
                <a:lnTo>
                  <a:pt x="1482132" y="1553424"/>
                </a:lnTo>
                <a:lnTo>
                  <a:pt x="1371600" y="1533327"/>
                </a:lnTo>
                <a:lnTo>
                  <a:pt x="658167" y="1377578"/>
                </a:lnTo>
                <a:lnTo>
                  <a:pt x="577780" y="1332360"/>
                </a:lnTo>
                <a:lnTo>
                  <a:pt x="517490" y="1277094"/>
                </a:lnTo>
                <a:lnTo>
                  <a:pt x="457200" y="1236901"/>
                </a:lnTo>
                <a:lnTo>
                  <a:pt x="391886" y="1176611"/>
                </a:lnTo>
                <a:lnTo>
                  <a:pt x="356717" y="1106272"/>
                </a:lnTo>
                <a:lnTo>
                  <a:pt x="336620" y="1045982"/>
                </a:lnTo>
                <a:lnTo>
                  <a:pt x="326572" y="1000764"/>
                </a:lnTo>
                <a:lnTo>
                  <a:pt x="311499" y="965595"/>
                </a:lnTo>
                <a:lnTo>
                  <a:pt x="276330" y="920378"/>
                </a:lnTo>
                <a:lnTo>
                  <a:pt x="216040" y="829943"/>
                </a:lnTo>
                <a:lnTo>
                  <a:pt x="160774" y="754580"/>
                </a:lnTo>
                <a:lnTo>
                  <a:pt x="135653" y="709362"/>
                </a:lnTo>
                <a:lnTo>
                  <a:pt x="105508" y="674193"/>
                </a:lnTo>
                <a:lnTo>
                  <a:pt x="65315" y="664145"/>
                </a:lnTo>
                <a:lnTo>
                  <a:pt x="25121" y="649072"/>
                </a:lnTo>
                <a:lnTo>
                  <a:pt x="0" y="659121"/>
                </a:lnTo>
                <a:lnTo>
                  <a:pt x="0" y="664145"/>
                </a:lnTo>
                <a:lnTo>
                  <a:pt x="15073" y="684241"/>
                </a:lnTo>
                <a:lnTo>
                  <a:pt x="55266" y="714386"/>
                </a:lnTo>
                <a:lnTo>
                  <a:pt x="100484" y="759604"/>
                </a:lnTo>
                <a:lnTo>
                  <a:pt x="140677" y="814870"/>
                </a:lnTo>
                <a:lnTo>
                  <a:pt x="180871" y="880184"/>
                </a:lnTo>
                <a:lnTo>
                  <a:pt x="221064" y="940474"/>
                </a:lnTo>
                <a:lnTo>
                  <a:pt x="241161" y="1025885"/>
                </a:lnTo>
                <a:lnTo>
                  <a:pt x="251209" y="1106272"/>
                </a:lnTo>
                <a:lnTo>
                  <a:pt x="251209" y="1146466"/>
                </a:lnTo>
                <a:lnTo>
                  <a:pt x="266282" y="1181635"/>
                </a:lnTo>
                <a:lnTo>
                  <a:pt x="301451" y="1231877"/>
                </a:lnTo>
                <a:lnTo>
                  <a:pt x="341644" y="1292167"/>
                </a:lnTo>
                <a:lnTo>
                  <a:pt x="406958" y="1352457"/>
                </a:lnTo>
                <a:lnTo>
                  <a:pt x="477297" y="1392650"/>
                </a:lnTo>
                <a:lnTo>
                  <a:pt x="592853" y="1432844"/>
                </a:lnTo>
                <a:lnTo>
                  <a:pt x="894304" y="1518255"/>
                </a:lnTo>
                <a:lnTo>
                  <a:pt x="1547446" y="1668980"/>
                </a:lnTo>
                <a:lnTo>
                  <a:pt x="1647930" y="1689077"/>
                </a:lnTo>
                <a:lnTo>
                  <a:pt x="1723293" y="1694101"/>
                </a:lnTo>
                <a:lnTo>
                  <a:pt x="1808704" y="1679028"/>
                </a:lnTo>
                <a:lnTo>
                  <a:pt x="1884066" y="1653907"/>
                </a:lnTo>
                <a:lnTo>
                  <a:pt x="1984550" y="1603666"/>
                </a:lnTo>
                <a:lnTo>
                  <a:pt x="2044840" y="1568496"/>
                </a:lnTo>
                <a:lnTo>
                  <a:pt x="2120202" y="1528303"/>
                </a:lnTo>
                <a:lnTo>
                  <a:pt x="2165420" y="1498158"/>
                </a:lnTo>
                <a:lnTo>
                  <a:pt x="2240783" y="1462989"/>
                </a:lnTo>
                <a:lnTo>
                  <a:pt x="2321169" y="1437868"/>
                </a:lnTo>
                <a:lnTo>
                  <a:pt x="2376435" y="1412747"/>
                </a:lnTo>
                <a:lnTo>
                  <a:pt x="2456822" y="1397674"/>
                </a:lnTo>
                <a:lnTo>
                  <a:pt x="2497016" y="1382602"/>
                </a:lnTo>
                <a:lnTo>
                  <a:pt x="2527161" y="1357481"/>
                </a:lnTo>
                <a:lnTo>
                  <a:pt x="2542233" y="1317288"/>
                </a:lnTo>
                <a:lnTo>
                  <a:pt x="2557306" y="1272070"/>
                </a:lnTo>
                <a:lnTo>
                  <a:pt x="2552282" y="1221828"/>
                </a:lnTo>
                <a:lnTo>
                  <a:pt x="2552282" y="1221828"/>
                </a:lnTo>
                <a:lnTo>
                  <a:pt x="2527161" y="1161538"/>
                </a:lnTo>
                <a:lnTo>
                  <a:pt x="2507064" y="1131393"/>
                </a:lnTo>
                <a:lnTo>
                  <a:pt x="2476919" y="1061055"/>
                </a:lnTo>
                <a:lnTo>
                  <a:pt x="2461846" y="915354"/>
                </a:lnTo>
                <a:lnTo>
                  <a:pt x="2451798" y="824918"/>
                </a:lnTo>
                <a:lnTo>
                  <a:pt x="2436726" y="779701"/>
                </a:lnTo>
                <a:lnTo>
                  <a:pt x="2416629" y="729459"/>
                </a:lnTo>
                <a:lnTo>
                  <a:pt x="2406580" y="699314"/>
                </a:lnTo>
                <a:lnTo>
                  <a:pt x="2406580" y="699314"/>
                </a:lnTo>
                <a:lnTo>
                  <a:pt x="2426677" y="644048"/>
                </a:lnTo>
                <a:lnTo>
                  <a:pt x="2426677" y="644048"/>
                </a:lnTo>
                <a:lnTo>
                  <a:pt x="2446774" y="593806"/>
                </a:lnTo>
                <a:lnTo>
                  <a:pt x="2446774" y="563661"/>
                </a:lnTo>
                <a:lnTo>
                  <a:pt x="2431701" y="543564"/>
                </a:lnTo>
                <a:lnTo>
                  <a:pt x="2391508" y="493323"/>
                </a:lnTo>
                <a:lnTo>
                  <a:pt x="2361363" y="473226"/>
                </a:lnTo>
                <a:lnTo>
                  <a:pt x="2321169" y="448105"/>
                </a:lnTo>
                <a:lnTo>
                  <a:pt x="2280976" y="438057"/>
                </a:lnTo>
                <a:lnTo>
                  <a:pt x="2225710" y="417960"/>
                </a:lnTo>
                <a:lnTo>
                  <a:pt x="2170444" y="402888"/>
                </a:lnTo>
                <a:lnTo>
                  <a:pt x="2135275" y="392839"/>
                </a:lnTo>
                <a:lnTo>
                  <a:pt x="2135275" y="392839"/>
                </a:lnTo>
                <a:lnTo>
                  <a:pt x="2080009" y="352646"/>
                </a:lnTo>
                <a:lnTo>
                  <a:pt x="2064937" y="312452"/>
                </a:lnTo>
                <a:lnTo>
                  <a:pt x="2049864" y="257186"/>
                </a:lnTo>
                <a:lnTo>
                  <a:pt x="2049864" y="196896"/>
                </a:lnTo>
                <a:lnTo>
                  <a:pt x="2069961" y="171775"/>
                </a:lnTo>
                <a:lnTo>
                  <a:pt x="2080009" y="146655"/>
                </a:lnTo>
                <a:lnTo>
                  <a:pt x="2085033" y="126558"/>
                </a:lnTo>
                <a:lnTo>
                  <a:pt x="2085033" y="126558"/>
                </a:lnTo>
                <a:lnTo>
                  <a:pt x="2105130" y="76316"/>
                </a:lnTo>
                <a:lnTo>
                  <a:pt x="2107642" y="43659"/>
                </a:lnTo>
              </a:path>
            </a:pathLst>
          </a:custGeom>
          <a:solidFill>
            <a:srgbClr val="FFFFFF">
              <a:lumMod val="50000"/>
              <a:alpha val="50000"/>
            </a:srgbClr>
          </a:solidFill>
          <a:ln w="12700" cap="flat" cmpd="sng" algn="ctr">
            <a:solidFill>
              <a:srgbClr val="FFFFFF">
                <a:lumMod val="50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cxnSp>
        <p:nvCxnSpPr>
          <p:cNvPr id="143" name="Straight Arrow Connector 142"/>
          <p:cNvCxnSpPr>
            <a:cxnSpLocks/>
            <a:stCxn id="144" idx="1"/>
          </p:cNvCxnSpPr>
          <p:nvPr/>
        </p:nvCxnSpPr>
        <p:spPr>
          <a:xfrm flipH="1" flipV="1">
            <a:off x="6904161" y="4991166"/>
            <a:ext cx="390026" cy="273291"/>
          </a:xfrm>
          <a:prstGeom prst="straightConnector1">
            <a:avLst/>
          </a:prstGeom>
          <a:noFill/>
          <a:ln w="25400" cap="flat" cmpd="sng" algn="ctr">
            <a:solidFill>
              <a:srgbClr val="FFFFFF"/>
            </a:solidFill>
            <a:prstDash val="solid"/>
            <a:tailEnd type="arrow"/>
          </a:ln>
          <a:effectLst>
            <a:outerShdw blurRad="40000" dist="20000" dir="5400000" rotWithShape="0">
              <a:srgbClr val="000000">
                <a:alpha val="38000"/>
              </a:srgbClr>
            </a:outerShdw>
          </a:effectLst>
        </p:spPr>
      </p:cxnSp>
      <p:sp>
        <p:nvSpPr>
          <p:cNvPr id="144" name="TextBox 143"/>
          <p:cNvSpPr txBox="1"/>
          <p:nvPr/>
        </p:nvSpPr>
        <p:spPr>
          <a:xfrm>
            <a:off x="7294187" y="5033624"/>
            <a:ext cx="1981200" cy="461665"/>
          </a:xfrm>
          <a:prstGeom prst="rect">
            <a:avLst/>
          </a:prstGeom>
          <a:noFill/>
        </p:spPr>
        <p:txBody>
          <a:bodyPr wrap="square" rtlCol="0">
            <a:spAutoFit/>
          </a:bodyPr>
          <a:lstStyle/>
          <a:p>
            <a:pPr fontAlgn="base">
              <a:spcBef>
                <a:spcPct val="0"/>
              </a:spcBef>
              <a:spcAft>
                <a:spcPct val="0"/>
              </a:spcAft>
            </a:pPr>
            <a:r>
              <a:rPr lang="en-US" sz="1200" dirty="0">
                <a:solidFill>
                  <a:srgbClr val="FFFFFF"/>
                </a:solidFill>
                <a:ea typeface="ＭＳ Ｐゴシック" charset="-128"/>
              </a:rPr>
              <a:t>Powerhouse </a:t>
            </a:r>
          </a:p>
          <a:p>
            <a:pPr fontAlgn="base">
              <a:spcBef>
                <a:spcPct val="0"/>
              </a:spcBef>
              <a:spcAft>
                <a:spcPct val="0"/>
              </a:spcAft>
            </a:pPr>
            <a:r>
              <a:rPr lang="en-US" sz="1200" dirty="0">
                <a:solidFill>
                  <a:srgbClr val="FFFFFF"/>
                </a:solidFill>
                <a:ea typeface="ＭＳ Ｐゴシック" charset="-128"/>
              </a:rPr>
              <a:t>Cut Slopes</a:t>
            </a:r>
          </a:p>
        </p:txBody>
      </p:sp>
      <p:sp>
        <p:nvSpPr>
          <p:cNvPr id="145" name="Freeform 144"/>
          <p:cNvSpPr/>
          <p:nvPr/>
        </p:nvSpPr>
        <p:spPr>
          <a:xfrm>
            <a:off x="1068466" y="2662055"/>
            <a:ext cx="1629532" cy="242773"/>
          </a:xfrm>
          <a:custGeom>
            <a:avLst/>
            <a:gdLst>
              <a:gd name="connsiteX0" fmla="*/ 21431 w 1521618"/>
              <a:gd name="connsiteY0" fmla="*/ 92869 h 190500"/>
              <a:gd name="connsiteX1" fmla="*/ 97631 w 1521618"/>
              <a:gd name="connsiteY1" fmla="*/ 92869 h 190500"/>
              <a:gd name="connsiteX2" fmla="*/ 228600 w 1521618"/>
              <a:gd name="connsiteY2" fmla="*/ 83344 h 190500"/>
              <a:gd name="connsiteX3" fmla="*/ 452437 w 1521618"/>
              <a:gd name="connsiteY3" fmla="*/ 64294 h 190500"/>
              <a:gd name="connsiteX4" fmla="*/ 871537 w 1521618"/>
              <a:gd name="connsiteY4" fmla="*/ 16669 h 190500"/>
              <a:gd name="connsiteX5" fmla="*/ 940593 w 1521618"/>
              <a:gd name="connsiteY5" fmla="*/ 7144 h 190500"/>
              <a:gd name="connsiteX6" fmla="*/ 997743 w 1521618"/>
              <a:gd name="connsiteY6" fmla="*/ 14287 h 190500"/>
              <a:gd name="connsiteX7" fmla="*/ 1085850 w 1521618"/>
              <a:gd name="connsiteY7" fmla="*/ 21431 h 190500"/>
              <a:gd name="connsiteX8" fmla="*/ 1135856 w 1521618"/>
              <a:gd name="connsiteY8" fmla="*/ 23812 h 190500"/>
              <a:gd name="connsiteX9" fmla="*/ 1221581 w 1521618"/>
              <a:gd name="connsiteY9" fmla="*/ 23812 h 190500"/>
              <a:gd name="connsiteX10" fmla="*/ 1331118 w 1521618"/>
              <a:gd name="connsiteY10" fmla="*/ 11906 h 190500"/>
              <a:gd name="connsiteX11" fmla="*/ 1428750 w 1521618"/>
              <a:gd name="connsiteY11" fmla="*/ 0 h 190500"/>
              <a:gd name="connsiteX12" fmla="*/ 1521618 w 1521618"/>
              <a:gd name="connsiteY12" fmla="*/ 52387 h 190500"/>
              <a:gd name="connsiteX13" fmla="*/ 1440656 w 1521618"/>
              <a:gd name="connsiteY13" fmla="*/ 64294 h 190500"/>
              <a:gd name="connsiteX14" fmla="*/ 1366837 w 1521618"/>
              <a:gd name="connsiteY14" fmla="*/ 66675 h 190500"/>
              <a:gd name="connsiteX15" fmla="*/ 1323975 w 1521618"/>
              <a:gd name="connsiteY15" fmla="*/ 69056 h 190500"/>
              <a:gd name="connsiteX16" fmla="*/ 1254918 w 1521618"/>
              <a:gd name="connsiteY16" fmla="*/ 66675 h 190500"/>
              <a:gd name="connsiteX17" fmla="*/ 1188243 w 1521618"/>
              <a:gd name="connsiteY17" fmla="*/ 61912 h 190500"/>
              <a:gd name="connsiteX18" fmla="*/ 1147762 w 1521618"/>
              <a:gd name="connsiteY18" fmla="*/ 57150 h 190500"/>
              <a:gd name="connsiteX19" fmla="*/ 1114425 w 1521618"/>
              <a:gd name="connsiteY19" fmla="*/ 54769 h 190500"/>
              <a:gd name="connsiteX20" fmla="*/ 1069181 w 1521618"/>
              <a:gd name="connsiteY20" fmla="*/ 54769 h 190500"/>
              <a:gd name="connsiteX21" fmla="*/ 1033462 w 1521618"/>
              <a:gd name="connsiteY21" fmla="*/ 59531 h 190500"/>
              <a:gd name="connsiteX22" fmla="*/ 966787 w 1521618"/>
              <a:gd name="connsiteY22" fmla="*/ 66675 h 190500"/>
              <a:gd name="connsiteX23" fmla="*/ 862012 w 1521618"/>
              <a:gd name="connsiteY23" fmla="*/ 76200 h 190500"/>
              <a:gd name="connsiteX24" fmla="*/ 716756 w 1521618"/>
              <a:gd name="connsiteY24" fmla="*/ 104775 h 190500"/>
              <a:gd name="connsiteX25" fmla="*/ 626268 w 1521618"/>
              <a:gd name="connsiteY25" fmla="*/ 102394 h 190500"/>
              <a:gd name="connsiteX26" fmla="*/ 535781 w 1521618"/>
              <a:gd name="connsiteY26" fmla="*/ 119062 h 190500"/>
              <a:gd name="connsiteX27" fmla="*/ 373856 w 1521618"/>
              <a:gd name="connsiteY27" fmla="*/ 145256 h 190500"/>
              <a:gd name="connsiteX28" fmla="*/ 371475 w 1521618"/>
              <a:gd name="connsiteY28" fmla="*/ 145256 h 190500"/>
              <a:gd name="connsiteX29" fmla="*/ 280987 w 1521618"/>
              <a:gd name="connsiteY29" fmla="*/ 159544 h 190500"/>
              <a:gd name="connsiteX30" fmla="*/ 192881 w 1521618"/>
              <a:gd name="connsiteY30" fmla="*/ 176212 h 190500"/>
              <a:gd name="connsiteX31" fmla="*/ 111918 w 1521618"/>
              <a:gd name="connsiteY31" fmla="*/ 190500 h 190500"/>
              <a:gd name="connsiteX32" fmla="*/ 88106 w 1521618"/>
              <a:gd name="connsiteY32" fmla="*/ 183356 h 190500"/>
              <a:gd name="connsiteX33" fmla="*/ 57150 w 1521618"/>
              <a:gd name="connsiteY33" fmla="*/ 173831 h 190500"/>
              <a:gd name="connsiteX34" fmla="*/ 33337 w 1521618"/>
              <a:gd name="connsiteY34" fmla="*/ 164306 h 190500"/>
              <a:gd name="connsiteX35" fmla="*/ 14287 w 1521618"/>
              <a:gd name="connsiteY35" fmla="*/ 154781 h 190500"/>
              <a:gd name="connsiteX36" fmla="*/ 4762 w 1521618"/>
              <a:gd name="connsiteY36" fmla="*/ 147637 h 190500"/>
              <a:gd name="connsiteX37" fmla="*/ 0 w 1521618"/>
              <a:gd name="connsiteY37" fmla="*/ 138112 h 190500"/>
              <a:gd name="connsiteX38" fmla="*/ 21431 w 1521618"/>
              <a:gd name="connsiteY38" fmla="*/ 9286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21618" h="190500">
                <a:moveTo>
                  <a:pt x="21431" y="92869"/>
                </a:moveTo>
                <a:lnTo>
                  <a:pt x="97631" y="92869"/>
                </a:lnTo>
                <a:lnTo>
                  <a:pt x="228600" y="83344"/>
                </a:lnTo>
                <a:lnTo>
                  <a:pt x="452437" y="64294"/>
                </a:lnTo>
                <a:lnTo>
                  <a:pt x="871537" y="16669"/>
                </a:lnTo>
                <a:lnTo>
                  <a:pt x="940593" y="7144"/>
                </a:lnTo>
                <a:lnTo>
                  <a:pt x="997743" y="14287"/>
                </a:lnTo>
                <a:lnTo>
                  <a:pt x="1085850" y="21431"/>
                </a:lnTo>
                <a:lnTo>
                  <a:pt x="1135856" y="23812"/>
                </a:lnTo>
                <a:lnTo>
                  <a:pt x="1221581" y="23812"/>
                </a:lnTo>
                <a:lnTo>
                  <a:pt x="1331118" y="11906"/>
                </a:lnTo>
                <a:lnTo>
                  <a:pt x="1428750" y="0"/>
                </a:lnTo>
                <a:lnTo>
                  <a:pt x="1521618" y="52387"/>
                </a:lnTo>
                <a:lnTo>
                  <a:pt x="1440656" y="64294"/>
                </a:lnTo>
                <a:lnTo>
                  <a:pt x="1366837" y="66675"/>
                </a:lnTo>
                <a:lnTo>
                  <a:pt x="1323975" y="69056"/>
                </a:lnTo>
                <a:lnTo>
                  <a:pt x="1254918" y="66675"/>
                </a:lnTo>
                <a:lnTo>
                  <a:pt x="1188243" y="61912"/>
                </a:lnTo>
                <a:lnTo>
                  <a:pt x="1147762" y="57150"/>
                </a:lnTo>
                <a:lnTo>
                  <a:pt x="1114425" y="54769"/>
                </a:lnTo>
                <a:lnTo>
                  <a:pt x="1069181" y="54769"/>
                </a:lnTo>
                <a:lnTo>
                  <a:pt x="1033462" y="59531"/>
                </a:lnTo>
                <a:lnTo>
                  <a:pt x="966787" y="66675"/>
                </a:lnTo>
                <a:lnTo>
                  <a:pt x="862012" y="76200"/>
                </a:lnTo>
                <a:lnTo>
                  <a:pt x="716756" y="104775"/>
                </a:lnTo>
                <a:lnTo>
                  <a:pt x="626268" y="102394"/>
                </a:lnTo>
                <a:lnTo>
                  <a:pt x="535781" y="119062"/>
                </a:lnTo>
                <a:lnTo>
                  <a:pt x="373856" y="145256"/>
                </a:lnTo>
                <a:lnTo>
                  <a:pt x="371475" y="145256"/>
                </a:lnTo>
                <a:lnTo>
                  <a:pt x="280987" y="159544"/>
                </a:lnTo>
                <a:lnTo>
                  <a:pt x="192881" y="176212"/>
                </a:lnTo>
                <a:lnTo>
                  <a:pt x="111918" y="190500"/>
                </a:lnTo>
                <a:lnTo>
                  <a:pt x="88106" y="183356"/>
                </a:lnTo>
                <a:lnTo>
                  <a:pt x="57150" y="173831"/>
                </a:lnTo>
                <a:lnTo>
                  <a:pt x="33337" y="164306"/>
                </a:lnTo>
                <a:lnTo>
                  <a:pt x="14287" y="154781"/>
                </a:lnTo>
                <a:lnTo>
                  <a:pt x="4762" y="147637"/>
                </a:lnTo>
                <a:lnTo>
                  <a:pt x="0" y="138112"/>
                </a:lnTo>
                <a:lnTo>
                  <a:pt x="21431" y="92869"/>
                </a:lnTo>
                <a:close/>
              </a:path>
            </a:pathLst>
          </a:custGeom>
          <a:solidFill>
            <a:srgbClr val="00B0F0">
              <a:alpha val="50000"/>
            </a:srgbClr>
          </a:solidFill>
          <a:ln w="9525" cap="flat" cmpd="sng" algn="ctr">
            <a:solidFill>
              <a:srgbClr val="00B0F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cxnSp>
        <p:nvCxnSpPr>
          <p:cNvPr id="174" name="Straight Arrow Connector 173"/>
          <p:cNvCxnSpPr>
            <a:cxnSpLocks/>
            <a:endCxn id="145" idx="3"/>
          </p:cNvCxnSpPr>
          <p:nvPr/>
        </p:nvCxnSpPr>
        <p:spPr>
          <a:xfrm flipH="1">
            <a:off x="1552990" y="2416347"/>
            <a:ext cx="259132" cy="327644"/>
          </a:xfrm>
          <a:prstGeom prst="straightConnector1">
            <a:avLst/>
          </a:prstGeom>
          <a:noFill/>
          <a:ln w="25400" cap="flat" cmpd="sng" algn="ctr">
            <a:solidFill>
              <a:srgbClr val="FFFFFF"/>
            </a:solidFill>
            <a:prstDash val="solid"/>
            <a:tailEnd type="arrow"/>
          </a:ln>
          <a:effectLst>
            <a:outerShdw blurRad="40000" dist="20000" dir="5400000" rotWithShape="0">
              <a:srgbClr val="000000">
                <a:alpha val="38000"/>
              </a:srgbClr>
            </a:outerShdw>
          </a:effectLst>
        </p:spPr>
      </p:cxnSp>
      <p:sp>
        <p:nvSpPr>
          <p:cNvPr id="175" name="TextBox 174"/>
          <p:cNvSpPr txBox="1"/>
          <p:nvPr/>
        </p:nvSpPr>
        <p:spPr>
          <a:xfrm>
            <a:off x="1680038" y="2179394"/>
            <a:ext cx="1863252" cy="276999"/>
          </a:xfrm>
          <a:prstGeom prst="rect">
            <a:avLst/>
          </a:prstGeom>
          <a:noFill/>
        </p:spPr>
        <p:txBody>
          <a:bodyPr wrap="square" rtlCol="0">
            <a:spAutoFit/>
          </a:bodyPr>
          <a:lstStyle/>
          <a:p>
            <a:pPr fontAlgn="base">
              <a:spcBef>
                <a:spcPct val="0"/>
              </a:spcBef>
              <a:spcAft>
                <a:spcPct val="0"/>
              </a:spcAft>
            </a:pPr>
            <a:r>
              <a:rPr lang="en-US" sz="1200">
                <a:solidFill>
                  <a:srgbClr val="FFFFFF"/>
                </a:solidFill>
                <a:ea typeface="ＭＳ Ｐゴシック" charset="-128"/>
              </a:rPr>
              <a:t>Spillway Chute</a:t>
            </a:r>
          </a:p>
        </p:txBody>
      </p:sp>
      <p:sp>
        <p:nvSpPr>
          <p:cNvPr id="189" name="TextBox 188"/>
          <p:cNvSpPr txBox="1"/>
          <p:nvPr/>
        </p:nvSpPr>
        <p:spPr>
          <a:xfrm>
            <a:off x="5384843" y="3652157"/>
            <a:ext cx="1143000" cy="271781"/>
          </a:xfrm>
          <a:prstGeom prst="rect">
            <a:avLst/>
          </a:prstGeom>
          <a:noFill/>
        </p:spPr>
        <p:txBody>
          <a:bodyPr wrap="square" rtlCol="0">
            <a:spAutoFit/>
          </a:bodyPr>
          <a:lstStyle/>
          <a:p>
            <a:pPr fontAlgn="base">
              <a:spcBef>
                <a:spcPct val="0"/>
              </a:spcBef>
              <a:spcAft>
                <a:spcPct val="0"/>
              </a:spcAft>
            </a:pPr>
            <a:r>
              <a:rPr lang="en-US" sz="1200">
                <a:solidFill>
                  <a:srgbClr val="FFFFFF"/>
                </a:solidFill>
                <a:ea typeface="ＭＳ Ｐゴシック" charset="-128"/>
              </a:rPr>
              <a:t>Switchyard</a:t>
            </a:r>
          </a:p>
        </p:txBody>
      </p:sp>
      <p:cxnSp>
        <p:nvCxnSpPr>
          <p:cNvPr id="132" name="Straight Arrow Connector 131"/>
          <p:cNvCxnSpPr/>
          <p:nvPr/>
        </p:nvCxnSpPr>
        <p:spPr>
          <a:xfrm flipH="1">
            <a:off x="5375057" y="3883890"/>
            <a:ext cx="228600" cy="299058"/>
          </a:xfrm>
          <a:prstGeom prst="straightConnector1">
            <a:avLst/>
          </a:prstGeom>
          <a:noFill/>
          <a:ln w="25400" cap="flat" cmpd="sng" algn="ctr">
            <a:solidFill>
              <a:srgbClr val="FFFFFF"/>
            </a:solidFill>
            <a:prstDash val="solid"/>
            <a:tailEnd type="arrow"/>
          </a:ln>
          <a:effectLst>
            <a:outerShdw blurRad="40000" dist="20000" dir="5400000" rotWithShape="0">
              <a:srgbClr val="000000">
                <a:alpha val="38000"/>
              </a:srgbClr>
            </a:outerShdw>
          </a:effectLst>
        </p:spPr>
      </p:cxnSp>
      <p:cxnSp>
        <p:nvCxnSpPr>
          <p:cNvPr id="178" name="Straight Arrow Connector 177"/>
          <p:cNvCxnSpPr/>
          <p:nvPr/>
        </p:nvCxnSpPr>
        <p:spPr>
          <a:xfrm flipH="1">
            <a:off x="5280727" y="1925821"/>
            <a:ext cx="304800" cy="448587"/>
          </a:xfrm>
          <a:prstGeom prst="straightConnector1">
            <a:avLst/>
          </a:prstGeom>
          <a:noFill/>
          <a:ln w="25400" cap="flat" cmpd="sng" algn="ctr">
            <a:solidFill>
              <a:srgbClr val="FFFFFF"/>
            </a:solidFill>
            <a:prstDash val="solid"/>
            <a:tailEnd type="arrow"/>
          </a:ln>
          <a:effectLst>
            <a:outerShdw blurRad="40000" dist="20000" dir="5400000" rotWithShape="0">
              <a:srgbClr val="000000">
                <a:alpha val="38000"/>
              </a:srgbClr>
            </a:outerShdw>
          </a:effectLst>
        </p:spPr>
      </p:cxnSp>
      <p:sp>
        <p:nvSpPr>
          <p:cNvPr id="185" name="TextBox 184"/>
          <p:cNvSpPr txBox="1"/>
          <p:nvPr/>
        </p:nvSpPr>
        <p:spPr>
          <a:xfrm>
            <a:off x="6711860" y="4393036"/>
            <a:ext cx="1554480" cy="271781"/>
          </a:xfrm>
          <a:prstGeom prst="rect">
            <a:avLst/>
          </a:prstGeom>
          <a:noFill/>
          <a:ln w="3175">
            <a:noFill/>
          </a:ln>
        </p:spPr>
        <p:txBody>
          <a:bodyPr wrap="square" rtlCol="0">
            <a:spAutoFit/>
          </a:bodyPr>
          <a:lstStyle/>
          <a:p>
            <a:pPr fontAlgn="base">
              <a:spcBef>
                <a:spcPct val="0"/>
              </a:spcBef>
              <a:spcAft>
                <a:spcPct val="0"/>
              </a:spcAft>
            </a:pPr>
            <a:r>
              <a:rPr lang="en-US" sz="1200">
                <a:solidFill>
                  <a:srgbClr val="FFFFFF"/>
                </a:solidFill>
                <a:ea typeface="ＭＳ Ｐゴシック" charset="-128"/>
              </a:rPr>
              <a:t>Regulatory Tunnels</a:t>
            </a:r>
          </a:p>
        </p:txBody>
      </p:sp>
      <p:cxnSp>
        <p:nvCxnSpPr>
          <p:cNvPr id="187" name="Straight Arrow Connector 186"/>
          <p:cNvCxnSpPr/>
          <p:nvPr/>
        </p:nvCxnSpPr>
        <p:spPr>
          <a:xfrm flipH="1">
            <a:off x="6361340" y="4542565"/>
            <a:ext cx="381000" cy="224293"/>
          </a:xfrm>
          <a:prstGeom prst="straightConnector1">
            <a:avLst/>
          </a:prstGeom>
          <a:noFill/>
          <a:ln w="25400" cap="flat" cmpd="sng" algn="ctr">
            <a:solidFill>
              <a:srgbClr val="FFFFFF"/>
            </a:solidFill>
            <a:prstDash val="solid"/>
            <a:tailEnd type="arrow"/>
          </a:ln>
          <a:effectLst>
            <a:outerShdw blurRad="40000" dist="20000" dir="5400000" rotWithShape="0">
              <a:srgbClr val="000000">
                <a:alpha val="38000"/>
              </a:srgbClr>
            </a:outerShdw>
          </a:effectLst>
        </p:spPr>
      </p:cxnSp>
      <p:sp>
        <p:nvSpPr>
          <p:cNvPr id="190" name="TextBox 189"/>
          <p:cNvSpPr txBox="1"/>
          <p:nvPr/>
        </p:nvSpPr>
        <p:spPr>
          <a:xfrm>
            <a:off x="6145049" y="4157392"/>
            <a:ext cx="1143000" cy="271781"/>
          </a:xfrm>
          <a:prstGeom prst="rect">
            <a:avLst/>
          </a:prstGeom>
          <a:noFill/>
          <a:ln w="3175">
            <a:noFill/>
          </a:ln>
        </p:spPr>
        <p:txBody>
          <a:bodyPr wrap="square" rtlCol="0">
            <a:spAutoFit/>
          </a:bodyPr>
          <a:lstStyle/>
          <a:p>
            <a:pPr fontAlgn="base">
              <a:spcBef>
                <a:spcPct val="0"/>
              </a:spcBef>
              <a:spcAft>
                <a:spcPct val="0"/>
              </a:spcAft>
            </a:pPr>
            <a:r>
              <a:rPr lang="en-US" sz="1200" dirty="0">
                <a:solidFill>
                  <a:srgbClr val="FFFFFF"/>
                </a:solidFill>
                <a:ea typeface="ＭＳ Ｐゴシック" charset="-128"/>
              </a:rPr>
              <a:t>Powerhouse</a:t>
            </a:r>
          </a:p>
        </p:txBody>
      </p:sp>
      <p:pic>
        <p:nvPicPr>
          <p:cNvPr id="69" name="Picture Placeholder 10" descr="A view of a road&#10;&#10;Description automatically generated">
            <a:extLst>
              <a:ext uri="{FF2B5EF4-FFF2-40B4-BE49-F238E27FC236}">
                <a16:creationId xmlns:a16="http://schemas.microsoft.com/office/drawing/2014/main" id="{E6E3886A-7EA5-46F8-ACA1-7F2F147A3189}"/>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a:xfrm>
            <a:off x="8407137" y="1268314"/>
            <a:ext cx="3601272" cy="2538878"/>
          </a:xfrm>
          <a:prstGeom prst="rect">
            <a:avLst/>
          </a:prstGeom>
          <a:solidFill>
            <a:srgbClr val="FFFFFF">
              <a:shade val="85000"/>
            </a:srgbClr>
          </a:solidFill>
          <a:ln w="28575" cap="rnd">
            <a:solidFill>
              <a:schemeClr val="tx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0" name="Picture 69">
            <a:extLst>
              <a:ext uri="{FF2B5EF4-FFF2-40B4-BE49-F238E27FC236}">
                <a16:creationId xmlns:a16="http://schemas.microsoft.com/office/drawing/2014/main" id="{9FD8978B-5D36-4B94-BA54-1A290CD9A20E}"/>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8414696" y="3882990"/>
            <a:ext cx="3601272" cy="2002803"/>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7" name="TextBox 136"/>
          <p:cNvSpPr txBox="1"/>
          <p:nvPr/>
        </p:nvSpPr>
        <p:spPr>
          <a:xfrm>
            <a:off x="2925050" y="2598970"/>
            <a:ext cx="1676400" cy="271781"/>
          </a:xfrm>
          <a:prstGeom prst="rect">
            <a:avLst/>
          </a:prstGeom>
          <a:noFill/>
        </p:spPr>
        <p:txBody>
          <a:bodyPr wrap="square" rtlCol="0">
            <a:spAutoFit/>
          </a:bodyPr>
          <a:lstStyle/>
          <a:p>
            <a:pPr fontAlgn="base">
              <a:spcBef>
                <a:spcPct val="0"/>
              </a:spcBef>
              <a:spcAft>
                <a:spcPct val="0"/>
              </a:spcAft>
            </a:pPr>
            <a:r>
              <a:rPr lang="en-US" sz="1200" dirty="0">
                <a:solidFill>
                  <a:srgbClr val="FFFFFF"/>
                </a:solidFill>
                <a:ea typeface="ＭＳ Ｐゴシック" charset="-128"/>
              </a:rPr>
              <a:t>Spillway Stilling Basin</a:t>
            </a:r>
          </a:p>
        </p:txBody>
      </p:sp>
    </p:spTree>
    <p:extLst>
      <p:ext uri="{BB962C8B-B14F-4D97-AF65-F5344CB8AC3E}">
        <p14:creationId xmlns:p14="http://schemas.microsoft.com/office/powerpoint/2010/main" val="3379658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341193"/>
            <a:ext cx="11176000" cy="806450"/>
          </a:xfrm>
        </p:spPr>
        <p:txBody>
          <a:bodyPr/>
          <a:lstStyle/>
          <a:p>
            <a:pPr algn="ctr"/>
            <a:r>
              <a:rPr lang="en-US"/>
              <a:t>Project Features SPILLWAY</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75050" y="1442296"/>
            <a:ext cx="7796574" cy="4534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3"/>
          <p:cNvSpPr txBox="1">
            <a:spLocks noChangeArrowheads="1"/>
          </p:cNvSpPr>
          <p:nvPr/>
        </p:nvSpPr>
        <p:spPr bwMode="auto">
          <a:xfrm>
            <a:off x="8358220" y="1394030"/>
            <a:ext cx="3534694" cy="40549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200" indent="-457200" algn="l" rtl="0" eaLnBrk="1" fontAlgn="base" hangingPunct="1">
              <a:spcBef>
                <a:spcPts val="225"/>
              </a:spcBef>
              <a:spcAft>
                <a:spcPct val="0"/>
              </a:spcAft>
              <a:buFont typeface="Wingdings" panose="05000000000000000000" pitchFamily="2" charset="2"/>
              <a:buChar char="q"/>
              <a:defRPr sz="2800" kern="1200">
                <a:solidFill>
                  <a:schemeClr val="tx1">
                    <a:lumMod val="75000"/>
                    <a:lumOff val="25000"/>
                  </a:schemeClr>
                </a:solidFill>
                <a:latin typeface="Arial" pitchFamily="34" charset="0"/>
                <a:ea typeface="ＭＳ Ｐゴシック" charset="0"/>
                <a:cs typeface="Arial" pitchFamily="34" charset="0"/>
              </a:defRPr>
            </a:lvl1pPr>
            <a:lvl2pPr marL="914400" indent="-457200" algn="l" rtl="0" eaLnBrk="1" fontAlgn="base" hangingPunct="1">
              <a:spcBef>
                <a:spcPts val="225"/>
              </a:spcBef>
              <a:spcAft>
                <a:spcPct val="0"/>
              </a:spcAft>
              <a:buFont typeface="Wingdings" panose="05000000000000000000" pitchFamily="2" charset="2"/>
              <a:buChar char="§"/>
              <a:defRPr sz="2600" kern="1200">
                <a:solidFill>
                  <a:schemeClr val="tx1">
                    <a:lumMod val="75000"/>
                    <a:lumOff val="25000"/>
                  </a:schemeClr>
                </a:solidFill>
                <a:latin typeface="Arial" pitchFamily="34" charset="0"/>
                <a:ea typeface="Arial" charset="0"/>
                <a:cs typeface="Arial" pitchFamily="34" charset="0"/>
              </a:defRPr>
            </a:lvl2pPr>
            <a:lvl3pPr marL="1371600" indent="-457200" algn="l" rtl="0" eaLnBrk="1" fontAlgn="base" hangingPunct="1">
              <a:spcBef>
                <a:spcPts val="225"/>
              </a:spcBef>
              <a:spcAft>
                <a:spcPct val="0"/>
              </a:spcAft>
              <a:buFont typeface="Wingdings" panose="05000000000000000000" pitchFamily="2" charset="2"/>
              <a:buChar char="Ø"/>
              <a:defRPr sz="2000" kern="1200" baseline="0">
                <a:solidFill>
                  <a:schemeClr val="tx1">
                    <a:lumMod val="75000"/>
                    <a:lumOff val="25000"/>
                  </a:schemeClr>
                </a:solidFill>
                <a:latin typeface="Arial" pitchFamily="34" charset="0"/>
                <a:ea typeface="Arial" charset="0"/>
                <a:cs typeface="Arial" pitchFamily="34" charset="0"/>
              </a:defRPr>
            </a:lvl3pPr>
            <a:lvl4pPr marL="1828800" indent="-457200" algn="l" rtl="0" eaLnBrk="1" fontAlgn="base" hangingPunct="1">
              <a:spcBef>
                <a:spcPts val="225"/>
              </a:spcBef>
              <a:spcAft>
                <a:spcPct val="0"/>
              </a:spcAft>
              <a:buFont typeface="Arial" pitchFamily="34" charset="0"/>
              <a:buChar char="–"/>
              <a:defRPr sz="1800"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31775" indent="-231775">
              <a:lnSpc>
                <a:spcPct val="90000"/>
              </a:lnSpc>
              <a:spcAft>
                <a:spcPts val="600"/>
              </a:spcAft>
              <a:buFont typeface="Wingdings" panose="05000000000000000000" pitchFamily="2" charset="2"/>
              <a:buChar char="§"/>
            </a:pPr>
            <a:r>
              <a:rPr lang="en-US" sz="1800" dirty="0"/>
              <a:t>Crest Structure</a:t>
            </a:r>
          </a:p>
          <a:p>
            <a:pPr marL="461963" lvl="1" indent="-225425">
              <a:lnSpc>
                <a:spcPct val="90000"/>
              </a:lnSpc>
              <a:spcAft>
                <a:spcPts val="600"/>
              </a:spcAft>
            </a:pPr>
            <a:r>
              <a:rPr lang="en-US" sz="1600" dirty="0"/>
              <a:t>28 Tainter gates </a:t>
            </a:r>
            <a:br>
              <a:rPr lang="en-US" sz="1600" dirty="0"/>
            </a:br>
            <a:r>
              <a:rPr lang="en-US" sz="1600" dirty="0"/>
              <a:t>(40’ x 29’)</a:t>
            </a:r>
          </a:p>
          <a:p>
            <a:pPr marL="461963" lvl="1" indent="-225425">
              <a:lnSpc>
                <a:spcPct val="90000"/>
              </a:lnSpc>
              <a:spcAft>
                <a:spcPts val="600"/>
              </a:spcAft>
            </a:pPr>
            <a:r>
              <a:rPr lang="en-US" sz="1600" dirty="0"/>
              <a:t>Top of Gates</a:t>
            </a:r>
            <a:br>
              <a:rPr lang="en-US" sz="1600" dirty="0"/>
            </a:br>
            <a:r>
              <a:rPr lang="en-US" sz="1600" dirty="0"/>
              <a:t>EL 1854 ft LPD</a:t>
            </a:r>
          </a:p>
          <a:p>
            <a:pPr marL="461963" lvl="1" indent="-225425">
              <a:lnSpc>
                <a:spcPct val="90000"/>
              </a:lnSpc>
              <a:spcAft>
                <a:spcPts val="600"/>
              </a:spcAft>
            </a:pPr>
            <a:r>
              <a:rPr lang="en-US" sz="1600" dirty="0"/>
              <a:t>Gated Ogee Weir crest</a:t>
            </a:r>
            <a:br>
              <a:rPr lang="en-US" sz="1600" dirty="0"/>
            </a:br>
            <a:r>
              <a:rPr lang="en-US" sz="1600" dirty="0"/>
              <a:t>EL 1825 ft LPD</a:t>
            </a:r>
          </a:p>
          <a:p>
            <a:pPr marL="461963" lvl="1" indent="-225425">
              <a:lnSpc>
                <a:spcPct val="90000"/>
              </a:lnSpc>
              <a:spcAft>
                <a:spcPts val="600"/>
              </a:spcAft>
            </a:pPr>
            <a:r>
              <a:rPr lang="en-US" sz="1600" dirty="0"/>
              <a:t>Width – 1,336 feet (including piers)</a:t>
            </a:r>
            <a:endParaRPr lang="en-US" sz="2000" dirty="0"/>
          </a:p>
          <a:p>
            <a:pPr marL="231775" indent="-231775">
              <a:lnSpc>
                <a:spcPct val="90000"/>
              </a:lnSpc>
              <a:spcAft>
                <a:spcPts val="600"/>
              </a:spcAft>
              <a:buFont typeface="Wingdings" panose="05000000000000000000" pitchFamily="2" charset="2"/>
              <a:buChar char="§"/>
            </a:pPr>
            <a:r>
              <a:rPr lang="en-US" sz="1800" dirty="0"/>
              <a:t>Upper chute – 0.75% slope, converges to 800 ft width</a:t>
            </a:r>
          </a:p>
          <a:p>
            <a:pPr marL="231775" indent="-231775">
              <a:lnSpc>
                <a:spcPct val="90000"/>
              </a:lnSpc>
              <a:spcAft>
                <a:spcPts val="600"/>
              </a:spcAft>
              <a:buFont typeface="Wingdings" panose="05000000000000000000" pitchFamily="2" charset="2"/>
              <a:buChar char="§"/>
            </a:pPr>
            <a:r>
              <a:rPr lang="en-US" sz="1800" dirty="0"/>
              <a:t>Lower chute – 20% slope</a:t>
            </a:r>
          </a:p>
          <a:p>
            <a:pPr marL="231775" indent="-231775">
              <a:lnSpc>
                <a:spcPct val="90000"/>
              </a:lnSpc>
              <a:spcAft>
                <a:spcPts val="600"/>
              </a:spcAft>
              <a:buFont typeface="Wingdings" panose="05000000000000000000" pitchFamily="2" charset="2"/>
              <a:buChar char="§"/>
            </a:pPr>
            <a:r>
              <a:rPr lang="en-US" sz="1800" dirty="0"/>
              <a:t>Stilling basin – 200 ft long with baffle blocks and end sill</a:t>
            </a:r>
          </a:p>
          <a:p>
            <a:pPr marL="231775" indent="-231775">
              <a:lnSpc>
                <a:spcPct val="90000"/>
              </a:lnSpc>
              <a:spcAft>
                <a:spcPts val="600"/>
              </a:spcAft>
              <a:buFont typeface="Wingdings" panose="05000000000000000000" pitchFamily="2" charset="2"/>
              <a:buChar char="§"/>
            </a:pPr>
            <a:r>
              <a:rPr lang="en-US" sz="1800" dirty="0"/>
              <a:t>Design Discharge Capacity 827,000 </a:t>
            </a:r>
            <a:r>
              <a:rPr lang="en-US" sz="1800" dirty="0" err="1"/>
              <a:t>cfs</a:t>
            </a:r>
            <a:r>
              <a:rPr lang="en-US" sz="1800" dirty="0"/>
              <a:t> EL 1859 ft LPD</a:t>
            </a:r>
          </a:p>
          <a:p>
            <a:pPr>
              <a:lnSpc>
                <a:spcPct val="90000"/>
              </a:lnSpc>
              <a:spcAft>
                <a:spcPts val="1000"/>
              </a:spcAft>
            </a:pPr>
            <a:endParaRPr lang="en-US" sz="1800" dirty="0"/>
          </a:p>
        </p:txBody>
      </p:sp>
      <p:cxnSp>
        <p:nvCxnSpPr>
          <p:cNvPr id="6" name="Straight Arrow Connector 5">
            <a:extLst>
              <a:ext uri="{FF2B5EF4-FFF2-40B4-BE49-F238E27FC236}">
                <a16:creationId xmlns:a16="http://schemas.microsoft.com/office/drawing/2014/main" id="{559E4A4D-336D-4AFF-B529-AEA71117E56D}"/>
              </a:ext>
            </a:extLst>
          </p:cNvPr>
          <p:cNvCxnSpPr>
            <a:cxnSpLocks/>
          </p:cNvCxnSpPr>
          <p:nvPr/>
        </p:nvCxnSpPr>
        <p:spPr>
          <a:xfrm flipH="1">
            <a:off x="6304543" y="3603403"/>
            <a:ext cx="552348" cy="0"/>
          </a:xfrm>
          <a:prstGeom prst="straightConnector1">
            <a:avLst/>
          </a:prstGeom>
          <a:ln w="41275">
            <a:solidFill>
              <a:srgbClr val="00B0F0"/>
            </a:solidFill>
            <a:tailEnd type="triangle"/>
          </a:ln>
        </p:spPr>
        <p:style>
          <a:lnRef idx="1">
            <a:schemeClr val="accent5"/>
          </a:lnRef>
          <a:fillRef idx="0">
            <a:schemeClr val="accent5"/>
          </a:fillRef>
          <a:effectRef idx="0">
            <a:schemeClr val="accent5"/>
          </a:effectRef>
          <a:fontRef idx="minor">
            <a:schemeClr val="tx1"/>
          </a:fontRef>
        </p:style>
      </p:cxnSp>
      <p:sp>
        <p:nvSpPr>
          <p:cNvPr id="7" name="TextBox 6">
            <a:extLst>
              <a:ext uri="{FF2B5EF4-FFF2-40B4-BE49-F238E27FC236}">
                <a16:creationId xmlns:a16="http://schemas.microsoft.com/office/drawing/2014/main" id="{8B2DD3E8-27B8-4980-970D-315EA4A2C267}"/>
              </a:ext>
            </a:extLst>
          </p:cNvPr>
          <p:cNvSpPr txBox="1"/>
          <p:nvPr/>
        </p:nvSpPr>
        <p:spPr>
          <a:xfrm>
            <a:off x="6317735" y="3267634"/>
            <a:ext cx="693078" cy="307777"/>
          </a:xfrm>
          <a:prstGeom prst="rect">
            <a:avLst/>
          </a:prstGeom>
          <a:noFill/>
        </p:spPr>
        <p:txBody>
          <a:bodyPr wrap="square" rtlCol="0">
            <a:spAutoFit/>
          </a:bodyPr>
          <a:lstStyle/>
          <a:p>
            <a:r>
              <a:rPr lang="en-US" sz="1400" b="1">
                <a:solidFill>
                  <a:srgbClr val="00B0F0"/>
                </a:solidFill>
              </a:rPr>
              <a:t>Flow</a:t>
            </a:r>
          </a:p>
        </p:txBody>
      </p:sp>
      <p:sp>
        <p:nvSpPr>
          <p:cNvPr id="8" name="TextBox 7">
            <a:extLst>
              <a:ext uri="{FF2B5EF4-FFF2-40B4-BE49-F238E27FC236}">
                <a16:creationId xmlns:a16="http://schemas.microsoft.com/office/drawing/2014/main" id="{4BD793BB-DF94-4700-8C11-C4AD72A29B83}"/>
              </a:ext>
            </a:extLst>
          </p:cNvPr>
          <p:cNvSpPr txBox="1"/>
          <p:nvPr/>
        </p:nvSpPr>
        <p:spPr>
          <a:xfrm>
            <a:off x="5086027" y="3214350"/>
            <a:ext cx="693078" cy="430887"/>
          </a:xfrm>
          <a:prstGeom prst="rect">
            <a:avLst/>
          </a:prstGeom>
          <a:noFill/>
        </p:spPr>
        <p:txBody>
          <a:bodyPr wrap="square" rtlCol="0">
            <a:spAutoFit/>
          </a:bodyPr>
          <a:lstStyle/>
          <a:p>
            <a:r>
              <a:rPr lang="en-US" sz="1100" b="1">
                <a:solidFill>
                  <a:schemeClr val="tx2"/>
                </a:solidFill>
              </a:rPr>
              <a:t>Upper </a:t>
            </a:r>
          </a:p>
          <a:p>
            <a:r>
              <a:rPr lang="en-US" sz="1100" b="1">
                <a:solidFill>
                  <a:schemeClr val="tx2"/>
                </a:solidFill>
              </a:rPr>
              <a:t>Chute</a:t>
            </a:r>
          </a:p>
        </p:txBody>
      </p:sp>
      <p:sp>
        <p:nvSpPr>
          <p:cNvPr id="9" name="TextBox 8">
            <a:extLst>
              <a:ext uri="{FF2B5EF4-FFF2-40B4-BE49-F238E27FC236}">
                <a16:creationId xmlns:a16="http://schemas.microsoft.com/office/drawing/2014/main" id="{0469DC0D-9DA9-4098-A236-CE74B19938E9}"/>
              </a:ext>
            </a:extLst>
          </p:cNvPr>
          <p:cNvSpPr txBox="1"/>
          <p:nvPr/>
        </p:nvSpPr>
        <p:spPr>
          <a:xfrm>
            <a:off x="3092272" y="3172516"/>
            <a:ext cx="693078" cy="430887"/>
          </a:xfrm>
          <a:prstGeom prst="rect">
            <a:avLst/>
          </a:prstGeom>
          <a:noFill/>
        </p:spPr>
        <p:txBody>
          <a:bodyPr wrap="square" rtlCol="0">
            <a:spAutoFit/>
          </a:bodyPr>
          <a:lstStyle/>
          <a:p>
            <a:r>
              <a:rPr lang="en-US" sz="1100" b="1">
                <a:solidFill>
                  <a:schemeClr val="tx2"/>
                </a:solidFill>
              </a:rPr>
              <a:t>Lower </a:t>
            </a:r>
          </a:p>
          <a:p>
            <a:r>
              <a:rPr lang="en-US" sz="1100" b="1">
                <a:solidFill>
                  <a:schemeClr val="tx2"/>
                </a:solidFill>
              </a:rPr>
              <a:t>Chute</a:t>
            </a:r>
          </a:p>
        </p:txBody>
      </p:sp>
      <p:sp>
        <p:nvSpPr>
          <p:cNvPr id="10" name="TextBox 9">
            <a:extLst>
              <a:ext uri="{FF2B5EF4-FFF2-40B4-BE49-F238E27FC236}">
                <a16:creationId xmlns:a16="http://schemas.microsoft.com/office/drawing/2014/main" id="{165F22F2-8294-40BB-A43B-080AA9E6C0BF}"/>
              </a:ext>
            </a:extLst>
          </p:cNvPr>
          <p:cNvSpPr txBox="1"/>
          <p:nvPr/>
        </p:nvSpPr>
        <p:spPr>
          <a:xfrm>
            <a:off x="2122266" y="3267634"/>
            <a:ext cx="693078" cy="430887"/>
          </a:xfrm>
          <a:prstGeom prst="rect">
            <a:avLst/>
          </a:prstGeom>
          <a:noFill/>
        </p:spPr>
        <p:txBody>
          <a:bodyPr wrap="square" rtlCol="0">
            <a:spAutoFit/>
          </a:bodyPr>
          <a:lstStyle/>
          <a:p>
            <a:r>
              <a:rPr lang="en-US" sz="1100" b="1">
                <a:solidFill>
                  <a:schemeClr val="tx2"/>
                </a:solidFill>
              </a:rPr>
              <a:t>Stilling </a:t>
            </a:r>
          </a:p>
          <a:p>
            <a:r>
              <a:rPr lang="en-US" sz="1100" b="1">
                <a:solidFill>
                  <a:schemeClr val="tx2"/>
                </a:solidFill>
              </a:rPr>
              <a:t>Basin</a:t>
            </a:r>
          </a:p>
        </p:txBody>
      </p:sp>
      <p:sp>
        <p:nvSpPr>
          <p:cNvPr id="11" name="TextBox 10">
            <a:extLst>
              <a:ext uri="{FF2B5EF4-FFF2-40B4-BE49-F238E27FC236}">
                <a16:creationId xmlns:a16="http://schemas.microsoft.com/office/drawing/2014/main" id="{6A2001D0-5DAC-4294-A87D-57737482750C}"/>
              </a:ext>
            </a:extLst>
          </p:cNvPr>
          <p:cNvSpPr txBox="1"/>
          <p:nvPr/>
        </p:nvSpPr>
        <p:spPr>
          <a:xfrm>
            <a:off x="7406640" y="2899792"/>
            <a:ext cx="864984" cy="430887"/>
          </a:xfrm>
          <a:prstGeom prst="rect">
            <a:avLst/>
          </a:prstGeom>
          <a:noFill/>
        </p:spPr>
        <p:txBody>
          <a:bodyPr wrap="square" rtlCol="0">
            <a:spAutoFit/>
          </a:bodyPr>
          <a:lstStyle/>
          <a:p>
            <a:pPr algn="r"/>
            <a:r>
              <a:rPr lang="en-US" sz="1100" b="1">
                <a:solidFill>
                  <a:schemeClr val="tx2"/>
                </a:solidFill>
              </a:rPr>
              <a:t>Approach Channel</a:t>
            </a:r>
          </a:p>
        </p:txBody>
      </p:sp>
      <p:sp>
        <p:nvSpPr>
          <p:cNvPr id="12" name="TextBox 11">
            <a:extLst>
              <a:ext uri="{FF2B5EF4-FFF2-40B4-BE49-F238E27FC236}">
                <a16:creationId xmlns:a16="http://schemas.microsoft.com/office/drawing/2014/main" id="{32371F14-D455-42BC-99B6-E732654487E8}"/>
              </a:ext>
            </a:extLst>
          </p:cNvPr>
          <p:cNvSpPr txBox="1"/>
          <p:nvPr/>
        </p:nvSpPr>
        <p:spPr>
          <a:xfrm>
            <a:off x="7278138" y="4370306"/>
            <a:ext cx="1066977" cy="430887"/>
          </a:xfrm>
          <a:prstGeom prst="rect">
            <a:avLst/>
          </a:prstGeom>
          <a:noFill/>
        </p:spPr>
        <p:txBody>
          <a:bodyPr wrap="square" rtlCol="0">
            <a:spAutoFit/>
          </a:bodyPr>
          <a:lstStyle/>
          <a:p>
            <a:r>
              <a:rPr lang="en-US" sz="1100" b="1">
                <a:solidFill>
                  <a:schemeClr val="bg1"/>
                </a:solidFill>
              </a:rPr>
              <a:t>Spillway Bridge</a:t>
            </a:r>
          </a:p>
        </p:txBody>
      </p:sp>
      <p:cxnSp>
        <p:nvCxnSpPr>
          <p:cNvPr id="13" name="Straight Arrow Connector 12">
            <a:extLst>
              <a:ext uri="{FF2B5EF4-FFF2-40B4-BE49-F238E27FC236}">
                <a16:creationId xmlns:a16="http://schemas.microsoft.com/office/drawing/2014/main" id="{7A855EC8-144E-4A16-A180-66771B133ED3}"/>
              </a:ext>
            </a:extLst>
          </p:cNvPr>
          <p:cNvCxnSpPr>
            <a:cxnSpLocks/>
          </p:cNvCxnSpPr>
          <p:nvPr/>
        </p:nvCxnSpPr>
        <p:spPr>
          <a:xfrm flipH="1" flipV="1">
            <a:off x="7265033" y="4096512"/>
            <a:ext cx="216542" cy="273794"/>
          </a:xfrm>
          <a:prstGeom prst="straightConnector1">
            <a:avLst/>
          </a:prstGeom>
          <a:ln w="41275">
            <a:solidFill>
              <a:schemeClr val="bg1"/>
            </a:solidFill>
            <a:tailEnd type="triangle"/>
          </a:ln>
        </p:spPr>
        <p:style>
          <a:lnRef idx="1">
            <a:schemeClr val="accent5"/>
          </a:lnRef>
          <a:fillRef idx="0">
            <a:schemeClr val="accent5"/>
          </a:fillRef>
          <a:effectRef idx="0">
            <a:schemeClr val="accent5"/>
          </a:effectRef>
          <a:fontRef idx="minor">
            <a:schemeClr val="tx1"/>
          </a:fontRef>
        </p:style>
      </p:cxnSp>
      <p:cxnSp>
        <p:nvCxnSpPr>
          <p:cNvPr id="14" name="Straight Arrow Connector 13">
            <a:extLst>
              <a:ext uri="{FF2B5EF4-FFF2-40B4-BE49-F238E27FC236}">
                <a16:creationId xmlns:a16="http://schemas.microsoft.com/office/drawing/2014/main" id="{66AD48F1-F412-B4D3-94A4-871DE7117D76}"/>
              </a:ext>
            </a:extLst>
          </p:cNvPr>
          <p:cNvCxnSpPr>
            <a:cxnSpLocks/>
          </p:cNvCxnSpPr>
          <p:nvPr/>
        </p:nvCxnSpPr>
        <p:spPr>
          <a:xfrm flipH="1">
            <a:off x="3768164" y="2794000"/>
            <a:ext cx="103782" cy="3785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2025662"/>
      </p:ext>
    </p:extLst>
  </p:cSld>
  <p:clrMapOvr>
    <a:masterClrMapping/>
  </p:clrMapOvr>
</p:sld>
</file>

<file path=ppt/theme/theme1.xml><?xml version="1.0" encoding="utf-8"?>
<a:theme xmlns:a="http://schemas.openxmlformats.org/drawingml/2006/main" name="CUI Upper left Castle template ">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2.xml><?xml version="1.0" encoding="utf-8"?>
<a:theme xmlns:a="http://schemas.openxmlformats.org/drawingml/2006/main" name="traditional templat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3.xml><?xml version="1.0" encoding="utf-8"?>
<a:theme xmlns:a="http://schemas.openxmlformats.org/drawingml/2006/main" name="Traditional template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4.xml><?xml version="1.0" encoding="utf-8"?>
<a:theme xmlns:a="http://schemas.openxmlformats.org/drawingml/2006/main" name="2_Upper Left Star and Castl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5.xml><?xml version="1.0" encoding="utf-8"?>
<a:theme xmlns:a="http://schemas.openxmlformats.org/drawingml/2006/main" name="Upper Left Star and Castle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6.xml><?xml version="1.0" encoding="utf-8"?>
<a:theme xmlns:a="http://schemas.openxmlformats.org/drawingml/2006/main" name="Chart Color Templates">
  <a:themeElements>
    <a:clrScheme name="Charts">
      <a:dk1>
        <a:srgbClr val="221F20"/>
      </a:dk1>
      <a:lt1>
        <a:srgbClr val="565557"/>
      </a:lt1>
      <a:dk2>
        <a:srgbClr val="FFFFFF"/>
      </a:dk2>
      <a:lt2>
        <a:srgbClr val="D5D5D7"/>
      </a:lt2>
      <a:accent1>
        <a:srgbClr val="F16521"/>
      </a:accent1>
      <a:accent2>
        <a:srgbClr val="2DAA27"/>
      </a:accent2>
      <a:accent3>
        <a:srgbClr val="CF0000"/>
      </a:accent3>
      <a:accent4>
        <a:srgbClr val="FFCC01"/>
      </a:accent4>
      <a:accent5>
        <a:srgbClr val="00308F"/>
      </a:accent5>
      <a:accent6>
        <a:srgbClr val="532476"/>
      </a:accent6>
      <a:hlink>
        <a:srgbClr val="4D7EA1"/>
      </a:hlink>
      <a:folHlink>
        <a:srgbClr val="CF000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7A4F02DA-9F69-4CE8-8688-F5382440A1E1}"/>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3F46B54FD87A847949E62664157DAB8" ma:contentTypeVersion="3" ma:contentTypeDescription="Create a new document." ma:contentTypeScope="" ma:versionID="e96e241ccff886babe133febd20d50b5">
  <xsd:schema xmlns:xsd="http://www.w3.org/2001/XMLSchema" xmlns:xs="http://www.w3.org/2001/XMLSchema" xmlns:p="http://schemas.microsoft.com/office/2006/metadata/properties" xmlns:ns2="27b1d15c-6ec5-44e1-84b0-de0d10ad1de4" targetNamespace="http://schemas.microsoft.com/office/2006/metadata/properties" ma:root="true" ma:fieldsID="ac88b703610d27ba9c715da6c91130f6" ns2:_="">
    <xsd:import namespace="27b1d15c-6ec5-44e1-84b0-de0d10ad1de4"/>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b1d15c-6ec5-44e1-84b0-de0d10ad1d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CAE72E-856B-4DF4-A9F6-93C41667E9A0}">
  <ds:schemaRefs>
    <ds:schemaRef ds:uri="http://schemas.microsoft.com/sharepoint/v3/contenttype/forms"/>
  </ds:schemaRefs>
</ds:datastoreItem>
</file>

<file path=customXml/itemProps2.xml><?xml version="1.0" encoding="utf-8"?>
<ds:datastoreItem xmlns:ds="http://schemas.openxmlformats.org/officeDocument/2006/customXml" ds:itemID="{0B8C2CD5-50C2-4A7C-996A-3D6312B83669}">
  <ds:schemaRefs>
    <ds:schemaRef ds:uri="http://schemas.microsoft.com/office/2006/metadata/properties"/>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http://purl.org/dc/dcmitype/"/>
    <ds:schemaRef ds:uri="27b1d15c-6ec5-44e1-84b0-de0d10ad1de4"/>
    <ds:schemaRef ds:uri="http://www.w3.org/XML/1998/namespace"/>
    <ds:schemaRef ds:uri="http://purl.org/dc/elements/1.1/"/>
  </ds:schemaRefs>
</ds:datastoreItem>
</file>

<file path=customXml/itemProps3.xml><?xml version="1.0" encoding="utf-8"?>
<ds:datastoreItem xmlns:ds="http://schemas.openxmlformats.org/officeDocument/2006/customXml" ds:itemID="{513C39A0-286A-4BBE-B35A-E2E5778449CC}">
  <ds:schemaRefs>
    <ds:schemaRef ds:uri="27b1d15c-6ec5-44e1-84b0-de0d10ad1de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2864</TotalTime>
  <Words>2151</Words>
  <Application>Microsoft Macintosh PowerPoint</Application>
  <PresentationFormat>Widescreen</PresentationFormat>
  <Paragraphs>351</Paragraphs>
  <Slides>24</Slides>
  <Notes>23</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24</vt:i4>
      </vt:variant>
    </vt:vector>
  </HeadingPairs>
  <TitlesOfParts>
    <vt:vector size="34" baseType="lpstr">
      <vt:lpstr>Arial</vt:lpstr>
      <vt:lpstr>Calibri</vt:lpstr>
      <vt:lpstr>Source Sans Pro</vt:lpstr>
      <vt:lpstr>Wingdings</vt:lpstr>
      <vt:lpstr>CUI Upper left Castle template </vt:lpstr>
      <vt:lpstr>traditional template NON CUI</vt:lpstr>
      <vt:lpstr>Traditional template CUI</vt:lpstr>
      <vt:lpstr>2_Upper Left Star and Castle NON CUI</vt:lpstr>
      <vt:lpstr>Upper Left Star and Castle CUI</vt:lpstr>
      <vt:lpstr>Chart Color Templates</vt:lpstr>
      <vt:lpstr>GARRISON Dam Spillway Modification PRoject</vt:lpstr>
      <vt:lpstr>Project overview</vt:lpstr>
      <vt:lpstr>PowerPoint Presentation</vt:lpstr>
      <vt:lpstr>Garrison Dam and Project Overview</vt:lpstr>
      <vt:lpstr>Garrison Dam cost-sharing</vt:lpstr>
      <vt:lpstr>PowerPoint Presentation</vt:lpstr>
      <vt:lpstr>Garrison Dam</vt:lpstr>
      <vt:lpstr>Garrison Dam Project Features</vt:lpstr>
      <vt:lpstr>Project Features SPILLWAY</vt:lpstr>
      <vt:lpstr>Dam safety risks</vt:lpstr>
      <vt:lpstr>PowerPoint Presentation</vt:lpstr>
      <vt:lpstr>Garrison Dam Risk Assessment Timeline</vt:lpstr>
      <vt:lpstr>Why are we here:  Address Dam Safety Risks</vt:lpstr>
      <vt:lpstr>PowerPoint Presentation</vt:lpstr>
      <vt:lpstr>Spillway drain concerns (PFM 7 and 7C)</vt:lpstr>
      <vt:lpstr>Lower spillway chute and stilling basin uplift concern (PFM 8)</vt:lpstr>
      <vt:lpstr>Overtopping of spillway chute walls concern (PFM 42)</vt:lpstr>
      <vt:lpstr>Overtopping of spillway abutment monoliths concern (PFM 41)</vt:lpstr>
      <vt:lpstr>Spillway gate failure concern (PFM 37)</vt:lpstr>
      <vt:lpstr>proposed modifications and Schedule</vt:lpstr>
      <vt:lpstr>PowerPoint Presentation</vt:lpstr>
      <vt:lpstr>PED Schedule</vt:lpstr>
      <vt:lpstr>Questions</vt:lpstr>
      <vt:lpstr>PowerPoint Presentation</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ELW</dc:creator>
  <cp:lastModifiedBy>Jim Horan</cp:lastModifiedBy>
  <cp:revision>733</cp:revision>
  <cp:lastPrinted>2023-09-19T16:08:59Z</cp:lastPrinted>
  <dcterms:created xsi:type="dcterms:W3CDTF">2017-02-20T05:10:01Z</dcterms:created>
  <dcterms:modified xsi:type="dcterms:W3CDTF">2023-11-29T21:17:26Z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0x01010053F46B54FD87A847949E62664157DAB8</vt:lpwstr>
  </property>
  <property fmtid="{D5CDD505-2E9C-101B-9397-08002B2CF9AE}" pid="3" name="MediaServiceImageTags">
    <vt:lpwstr/>
  </property>
</Properties>
</file>