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15"/>
  </p:notesMasterIdLst>
  <p:sldIdLst>
    <p:sldId id="261" r:id="rId6"/>
    <p:sldId id="506" r:id="rId7"/>
    <p:sldId id="297" r:id="rId8"/>
    <p:sldId id="294" r:id="rId9"/>
    <p:sldId id="262" r:id="rId10"/>
    <p:sldId id="371" r:id="rId11"/>
    <p:sldId id="514" r:id="rId12"/>
    <p:sldId id="509"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9BD"/>
    <a:srgbClr val="00447C"/>
    <a:srgbClr val="78A1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D3B0B-CCD7-1C8B-3849-030D7236015A}" v="85" dt="2023-12-01T16:53:17.559"/>
    <p1510:client id="{2EF88839-D6B3-F57B-976A-5936A1D37AEA}" v="3" dt="2023-12-04T18:47:07.767"/>
    <p1510:client id="{4FD9DC34-28E0-E79C-2D7E-3A40D651719F}" v="1" dt="2023-12-01T14:48:26.739"/>
    <p1510:client id="{717F1020-EAF5-2E41-8B63-082EC6E1154E}" v="4" dt="2023-12-01T14:41:52.278"/>
    <p1510:client id="{7FC05E4D-30FE-2AE4-DE1F-BEFED2F3721D}" v="2" dt="2023-12-01T13:13:51.372"/>
    <p1510:client id="{82FCC67F-C78F-3BD9-7538-81CA73863C1E}" v="54" dt="2023-12-03T18:13:15.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9"/>
  </p:normalViewPr>
  <p:slideViewPr>
    <p:cSldViewPr snapToGrid="0">
      <p:cViewPr varScale="1">
        <p:scale>
          <a:sx n="103" d="100"/>
          <a:sy n="103" d="100"/>
        </p:scale>
        <p:origin x="896" y="17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5464C-1627-4F22-BE00-8A094DEC4AE2}" type="datetimeFigureOut">
              <a:rPr lang="en-US" smtClean="0"/>
              <a:t>12/5/23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0F44C-5A13-4BE5-BE7E-4467491D2655}" type="slidenum">
              <a:rPr lang="en-US" smtClean="0"/>
              <a:t>‹#›</a:t>
            </a:fld>
            <a:endParaRPr lang="en-US"/>
          </a:p>
        </p:txBody>
      </p:sp>
    </p:spTree>
    <p:extLst>
      <p:ext uri="{BB962C8B-B14F-4D97-AF65-F5344CB8AC3E}">
        <p14:creationId xmlns:p14="http://schemas.microsoft.com/office/powerpoint/2010/main" val="193727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0F44C-5A13-4BE5-BE7E-4467491D2655}" type="slidenum">
              <a:rPr lang="en-US" smtClean="0"/>
              <a:t>1</a:t>
            </a:fld>
            <a:endParaRPr lang="en-US"/>
          </a:p>
        </p:txBody>
      </p:sp>
    </p:spTree>
    <p:extLst>
      <p:ext uri="{BB962C8B-B14F-4D97-AF65-F5344CB8AC3E}">
        <p14:creationId xmlns:p14="http://schemas.microsoft.com/office/powerpoint/2010/main" val="83353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C8D02C-27D1-4A88-9EED-CF3F6A9F08EB}" type="slidenum">
              <a:rPr lang="en-US" smtClean="0"/>
              <a:t>2</a:t>
            </a:fld>
            <a:endParaRPr lang="en-US"/>
          </a:p>
        </p:txBody>
      </p:sp>
    </p:spTree>
    <p:extLst>
      <p:ext uri="{BB962C8B-B14F-4D97-AF65-F5344CB8AC3E}">
        <p14:creationId xmlns:p14="http://schemas.microsoft.com/office/powerpoint/2010/main" val="2037534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latin typeface="+mn-lt"/>
              </a:rPr>
              <a:t>Talking Points:</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HQ Engineering is a central design office serving all of WAPA’s regional offices that delivers substation and transmission line designs.  The electrical, civil, and system control groups provide the construction specifications and drawings for substation projects; some examples are shown on this slide.</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Typically, the regions provide system planning, project management, and construction management to work with HQ Engineering on WAPA’s construction projects.  HQ Engineering also retains technical expertise to develop the specifications and ratings for WAPA’s high-voltage equipment such as power transformers, circuit breakers, shunt capacitors and reactors.</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Improved system reliability is one of the primary benefits of projects on this slide.</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For example, in the Eagle Butte project, converting to a ring bus addresses a single contingency event that would otherwise de-energize the low-side cooperative feeds.  The ring bus allows separate connections to the power transformers that feed the low-side transmission lines.  Additional protective relaying equipment will aid in isolating the minimum amount of equipment during a system fault.</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For the Stegall project, replacing end-of-life oil breakers and disconnect switches will improve system reliability and reduce maintenance costs.  Installing new remote terminal units (RTUs) and protective relays in the new control panels will also provide more capability and improve reliability.</a:t>
            </a:r>
          </a:p>
          <a:p>
            <a:pPr marL="0" indent="0">
              <a:buFont typeface="Arial" panose="020B0604020202020204" pitchFamily="34" charset="0"/>
              <a:buNone/>
            </a:pPr>
            <a:endParaRPr lang="en-US" sz="1200">
              <a:latin typeface="+mn-lt"/>
            </a:endParaRP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HQ Engineering also provides the construction specifications and drawings for transmission line projects as seen on this slide.</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HQ Engineering uses the PLS-CADD program and 3D LiDAR to improve the accuracy and completeness of the design.  Tower height clearances can actually be measured using some of the visualization software.</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The </a:t>
            </a:r>
            <a:r>
              <a:rPr lang="en-US" sz="1200" kern="100" err="1">
                <a:effectLst/>
                <a:latin typeface="+mn-lt"/>
                <a:ea typeface="Calibri" panose="020F0502020204030204" pitchFamily="34" charset="0"/>
                <a:cs typeface="Times New Roman" panose="02020603050405020304" pitchFamily="18" charset="0"/>
              </a:rPr>
              <a:t>Glendo</a:t>
            </a:r>
            <a:r>
              <a:rPr lang="en-US" sz="1200" kern="100">
                <a:effectLst/>
                <a:latin typeface="+mn-lt"/>
                <a:ea typeface="Calibri" panose="020F0502020204030204" pitchFamily="34" charset="0"/>
                <a:cs typeface="Times New Roman" panose="02020603050405020304" pitchFamily="18" charset="0"/>
              </a:rPr>
              <a:t>-Lusk Rural Tap project includes removing and replacing 35-miles of single pole H-frame structures.  Transmission line engineers were intentional in designing some of the structures to minimize outages during construction.  </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a:effectLst/>
                <a:latin typeface="+mn-lt"/>
                <a:ea typeface="Calibri" panose="020F0502020204030204" pitchFamily="34" charset="0"/>
                <a:cs typeface="Times New Roman" panose="02020603050405020304" pitchFamily="18" charset="0"/>
              </a:rPr>
              <a:t>For another project, the existing Lovell to Yellowtail No. 1 line was commissioned in 1956 and the #2 line was commissioned in 1966.  Phase 3 of this project includes rebuilding 15-miles of the existing No. 1 and No. 2 lines on new wood H-frame structures on the Crow Indian Reservation.  Telecomm engineers designed the fiber optic ground wire installation to augment the microwave path and establish a reliable communication system between Lovell and Yellowtail.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mn-lt"/>
            </a:endParaRPr>
          </a:p>
          <a:p>
            <a:pPr marL="0" indent="0">
              <a:buFont typeface="Arial" panose="020B0604020202020204" pitchFamily="34" charset="0"/>
              <a:buNone/>
            </a:pPr>
            <a:endParaRPr lang="en-US" sz="1200">
              <a:latin typeface="+mn-lt"/>
            </a:endParaRPr>
          </a:p>
          <a:p>
            <a:pPr algn="l"/>
            <a:endParaRPr lang="en-US"/>
          </a:p>
        </p:txBody>
      </p:sp>
      <p:sp>
        <p:nvSpPr>
          <p:cNvPr id="4" name="Slide Number Placeholder 3"/>
          <p:cNvSpPr>
            <a:spLocks noGrp="1"/>
          </p:cNvSpPr>
          <p:nvPr>
            <p:ph type="sldNum" sz="quarter" idx="5"/>
          </p:nvPr>
        </p:nvSpPr>
        <p:spPr/>
        <p:txBody>
          <a:bodyPr/>
          <a:lstStyle/>
          <a:p>
            <a:fld id="{184E131D-D103-4C50-9C3A-7C7BBD6A89BA}" type="slidenum">
              <a:rPr lang="en-US" smtClean="0"/>
              <a:t>3</a:t>
            </a:fld>
            <a:endParaRPr lang="en-US"/>
          </a:p>
        </p:txBody>
      </p:sp>
    </p:spTree>
    <p:extLst>
      <p:ext uri="{BB962C8B-B14F-4D97-AF65-F5344CB8AC3E}">
        <p14:creationId xmlns:p14="http://schemas.microsoft.com/office/powerpoint/2010/main" val="1418747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Talking Points:</a:t>
            </a: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HQ Engineering also partners with our regional offices to provide engineering solutions for storm damage and unique power system conditions.</a:t>
            </a: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tabLst>
                <a:tab pos="457200" algn="l"/>
              </a:tabLst>
            </a:pPr>
            <a:r>
              <a:rPr lang="en-US" sz="1200" kern="100">
                <a:effectLst/>
                <a:latin typeface="Calibri" panose="020F0502020204030204" pitchFamily="34" charset="0"/>
                <a:ea typeface="Calibri" panose="020F0502020204030204" pitchFamily="34" charset="0"/>
                <a:cs typeface="Times New Roman" panose="02020603050405020304" pitchFamily="18" charset="0"/>
              </a:rPr>
              <a:t>For example, in March 2022, HQ Engineering provided a quick turnaround design to address storm damage on the Bristol-Summit line for the South Dakota Maintenance Office.  </a:t>
            </a:r>
          </a:p>
          <a:p>
            <a:pPr marL="0" marR="0">
              <a:lnSpc>
                <a:spcPct val="107000"/>
              </a:lnSpc>
              <a:spcBef>
                <a:spcPts val="0"/>
              </a:spcBef>
              <a:spcAft>
                <a:spcPts val="0"/>
              </a:spcAft>
              <a:tabLst>
                <a:tab pos="457200" algn="l"/>
              </a:tabLst>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outside leg of the three pole 115kV structure broke, which was also in water.   </a:t>
            </a:r>
          </a:p>
          <a:p>
            <a:pPr marL="0" marR="0">
              <a:lnSpc>
                <a:spcPct val="107000"/>
              </a:lnSpc>
              <a:spcBef>
                <a:spcPts val="0"/>
              </a:spcBef>
              <a:spcAft>
                <a:spcPts val="0"/>
              </a:spcAft>
              <a:tabLst>
                <a:tab pos="457200" algn="l"/>
              </a:tabLst>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replacement structure had to move forward in-line as a permanent solution.  The adjacent structure then became a running angle which required additional engineering analysis.</a:t>
            </a:r>
          </a:p>
          <a:p>
            <a:endParaRPr lang="en-US"/>
          </a:p>
        </p:txBody>
      </p:sp>
      <p:sp>
        <p:nvSpPr>
          <p:cNvPr id="4" name="Slide Number Placeholder 3"/>
          <p:cNvSpPr>
            <a:spLocks noGrp="1"/>
          </p:cNvSpPr>
          <p:nvPr>
            <p:ph type="sldNum" sz="quarter" idx="5"/>
          </p:nvPr>
        </p:nvSpPr>
        <p:spPr/>
        <p:txBody>
          <a:bodyPr/>
          <a:lstStyle/>
          <a:p>
            <a:fld id="{184E131D-D103-4C50-9C3A-7C7BBD6A89BA}" type="slidenum">
              <a:rPr lang="en-US" smtClean="0"/>
              <a:t>4</a:t>
            </a:fld>
            <a:endParaRPr lang="en-US"/>
          </a:p>
        </p:txBody>
      </p:sp>
    </p:spTree>
    <p:extLst>
      <p:ext uri="{BB962C8B-B14F-4D97-AF65-F5344CB8AC3E}">
        <p14:creationId xmlns:p14="http://schemas.microsoft.com/office/powerpoint/2010/main" val="1267137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0F44C-5A13-4BE5-BE7E-4467491D2655}" type="slidenum">
              <a:rPr lang="en-US" smtClean="0"/>
              <a:t>5</a:t>
            </a:fld>
            <a:endParaRPr lang="en-US"/>
          </a:p>
        </p:txBody>
      </p:sp>
    </p:spTree>
    <p:extLst>
      <p:ext uri="{BB962C8B-B14F-4D97-AF65-F5344CB8AC3E}">
        <p14:creationId xmlns:p14="http://schemas.microsoft.com/office/powerpoint/2010/main" val="363760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0F44C-5A13-4BE5-BE7E-4467491D2655}" type="slidenum">
              <a:rPr lang="en-US" smtClean="0"/>
              <a:t>6</a:t>
            </a:fld>
            <a:endParaRPr lang="en-US"/>
          </a:p>
        </p:txBody>
      </p:sp>
    </p:spTree>
    <p:extLst>
      <p:ext uri="{BB962C8B-B14F-4D97-AF65-F5344CB8AC3E}">
        <p14:creationId xmlns:p14="http://schemas.microsoft.com/office/powerpoint/2010/main" val="110703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buFont typeface="+mj-lt"/>
              <a:buAutoNum type="arabicPeriod"/>
            </a:pPr>
            <a:r>
              <a:rPr lang="en-US" sz="1800">
                <a:effectLst/>
                <a:latin typeface="Calibri" panose="020F0502020204030204" pitchFamily="34" charset="0"/>
              </a:rPr>
              <a:t> Glen Canyon-Flagstaff 345KV had a trip problem near the Glen Canyon sub and a fault could not be identified from a ground inspection. </a:t>
            </a:r>
          </a:p>
          <a:p>
            <a:pPr marL="0" marR="0">
              <a:spcBef>
                <a:spcPts val="0"/>
              </a:spcBef>
              <a:spcAft>
                <a:spcPts val="0"/>
              </a:spcAft>
              <a:buFont typeface="+mj-lt"/>
              <a:buAutoNum type="arabicPeriod"/>
            </a:pPr>
            <a:r>
              <a:rPr lang="en-US" sz="1800">
                <a:effectLst/>
                <a:latin typeface="Calibri" panose="020F0502020204030204" pitchFamily="34" charset="0"/>
              </a:rPr>
              <a:t> Jason Wientjes, A WAPA Lineman/UAS operator deployed his UAS to inspect 4 structures for flashed insulators.</a:t>
            </a:r>
          </a:p>
          <a:p>
            <a:pPr marL="0" marR="0">
              <a:spcBef>
                <a:spcPts val="0"/>
              </a:spcBef>
              <a:spcAft>
                <a:spcPts val="0"/>
              </a:spcAft>
              <a:buFont typeface="+mj-lt"/>
              <a:buAutoNum type="arabicPeriod"/>
            </a:pPr>
            <a:r>
              <a:rPr lang="en-US" sz="1800">
                <a:effectLst/>
                <a:latin typeface="Calibri" panose="020F0502020204030204" pitchFamily="34" charset="0"/>
              </a:rPr>
              <a:t> He Identified a flashed bell within 10 minutes with minimal risk and no structures were climbed by WAPA personnel. </a:t>
            </a:r>
          </a:p>
          <a:p>
            <a:endParaRPr lang="en-US"/>
          </a:p>
        </p:txBody>
      </p:sp>
      <p:sp>
        <p:nvSpPr>
          <p:cNvPr id="4" name="Slide Number Placeholder 3"/>
          <p:cNvSpPr>
            <a:spLocks noGrp="1"/>
          </p:cNvSpPr>
          <p:nvPr>
            <p:ph type="sldNum" sz="quarter" idx="5"/>
          </p:nvPr>
        </p:nvSpPr>
        <p:spPr/>
        <p:txBody>
          <a:bodyPr/>
          <a:lstStyle/>
          <a:p>
            <a:fld id="{FF60F44C-5A13-4BE5-BE7E-4467491D2655}" type="slidenum">
              <a:rPr lang="en-US" smtClean="0"/>
              <a:t>7</a:t>
            </a:fld>
            <a:endParaRPr lang="en-US"/>
          </a:p>
        </p:txBody>
      </p:sp>
    </p:spTree>
    <p:extLst>
      <p:ext uri="{BB962C8B-B14F-4D97-AF65-F5344CB8AC3E}">
        <p14:creationId xmlns:p14="http://schemas.microsoft.com/office/powerpoint/2010/main" val="3755515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0F44C-5A13-4BE5-BE7E-4467491D2655}" type="slidenum">
              <a:rPr lang="en-US" smtClean="0"/>
              <a:t>8</a:t>
            </a:fld>
            <a:endParaRPr lang="en-US"/>
          </a:p>
        </p:txBody>
      </p:sp>
    </p:spTree>
    <p:extLst>
      <p:ext uri="{BB962C8B-B14F-4D97-AF65-F5344CB8AC3E}">
        <p14:creationId xmlns:p14="http://schemas.microsoft.com/office/powerpoint/2010/main" val="2711474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0F44C-5A13-4BE5-BE7E-4467491D2655}" type="slidenum">
              <a:rPr lang="en-US" smtClean="0"/>
              <a:t>9</a:t>
            </a:fld>
            <a:endParaRPr lang="en-US"/>
          </a:p>
        </p:txBody>
      </p:sp>
    </p:spTree>
    <p:extLst>
      <p:ext uri="{BB962C8B-B14F-4D97-AF65-F5344CB8AC3E}">
        <p14:creationId xmlns:p14="http://schemas.microsoft.com/office/powerpoint/2010/main" val="1470724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ransmissioner Tower Night">
    <p:spTree>
      <p:nvGrpSpPr>
        <p:cNvPr id="1" name=""/>
        <p:cNvGrpSpPr/>
        <p:nvPr/>
      </p:nvGrpSpPr>
      <p:grpSpPr>
        <a:xfrm>
          <a:off x="0" y="0"/>
          <a:ext cx="0" cy="0"/>
          <a:chOff x="0" y="0"/>
          <a:chExt cx="0" cy="0"/>
        </a:xfrm>
      </p:grpSpPr>
      <p:pic>
        <p:nvPicPr>
          <p:cNvPr id="9" name="Picture 8" descr="A transmission tower against a blue sky">
            <a:extLst>
              <a:ext uri="{FF2B5EF4-FFF2-40B4-BE49-F238E27FC236}">
                <a16:creationId xmlns:a16="http://schemas.microsoft.com/office/drawing/2014/main" id="{56AF411A-230C-4FEB-9F75-0A0AFF094B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35" r="1059"/>
          <a:stretch/>
        </p:blipFill>
        <p:spPr>
          <a:xfrm>
            <a:off x="7879308" y="-16552"/>
            <a:ext cx="4319227" cy="6881376"/>
          </a:xfrm>
          <a:custGeom>
            <a:avLst/>
            <a:gdLst>
              <a:gd name="connsiteX0" fmla="*/ 1092451 w 4319227"/>
              <a:gd name="connsiteY0" fmla="*/ 0 h 6881376"/>
              <a:gd name="connsiteX1" fmla="*/ 4319131 w 4319227"/>
              <a:gd name="connsiteY1" fmla="*/ 1 h 6881376"/>
              <a:gd name="connsiteX2" fmla="*/ 4312693 w 4319227"/>
              <a:gd name="connsiteY2" fmla="*/ 6881376 h 6881376"/>
              <a:gd name="connsiteX3" fmla="*/ 0 w 4319227"/>
              <a:gd name="connsiteY3" fmla="*/ 6881376 h 6881376"/>
            </a:gdLst>
            <a:ahLst/>
            <a:cxnLst>
              <a:cxn ang="0">
                <a:pos x="connsiteX0" y="connsiteY0"/>
              </a:cxn>
              <a:cxn ang="0">
                <a:pos x="connsiteX1" y="connsiteY1"/>
              </a:cxn>
              <a:cxn ang="0">
                <a:pos x="connsiteX2" y="connsiteY2"/>
              </a:cxn>
              <a:cxn ang="0">
                <a:pos x="connsiteX3" y="connsiteY3"/>
              </a:cxn>
            </a:cxnLst>
            <a:rect l="l" t="t" r="r" b="b"/>
            <a:pathLst>
              <a:path w="4319227" h="6881376">
                <a:moveTo>
                  <a:pt x="1092451" y="0"/>
                </a:moveTo>
                <a:lnTo>
                  <a:pt x="4319131" y="1"/>
                </a:lnTo>
                <a:cubicBezTo>
                  <a:pt x="4320228" y="2290550"/>
                  <a:pt x="4311596" y="4590827"/>
                  <a:pt x="4312693" y="6881376"/>
                </a:cubicBezTo>
                <a:lnTo>
                  <a:pt x="0" y="6881376"/>
                </a:lnTo>
                <a:close/>
              </a:path>
            </a:pathLst>
          </a:custGeom>
        </p:spPr>
      </p:pic>
      <p:pic>
        <p:nvPicPr>
          <p:cNvPr id="8" name="Picture 7" descr="WAPA Logo with Western Area Power Administration to the right of logo that includes a lightning bolt.">
            <a:extLst>
              <a:ext uri="{FF2B5EF4-FFF2-40B4-BE49-F238E27FC236}">
                <a16:creationId xmlns:a16="http://schemas.microsoft.com/office/drawing/2014/main" id="{25783E97-3E4C-844D-95AB-D8F6A448AD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0080" y="313916"/>
            <a:ext cx="2743200" cy="574766"/>
          </a:xfrm>
          <a:prstGeom prst="rect">
            <a:avLst/>
          </a:prstGeom>
        </p:spPr>
      </p:pic>
      <p:sp>
        <p:nvSpPr>
          <p:cNvPr id="13" name="Title 1">
            <a:extLst>
              <a:ext uri="{FF2B5EF4-FFF2-40B4-BE49-F238E27FC236}">
                <a16:creationId xmlns:a16="http://schemas.microsoft.com/office/drawing/2014/main" id="{23AD22B7-FEF9-4549-B408-5A7C1B28AB92}"/>
              </a:ext>
            </a:extLst>
          </p:cNvPr>
          <p:cNvSpPr>
            <a:spLocks noGrp="1"/>
          </p:cNvSpPr>
          <p:nvPr>
            <p:ph type="ctrTitle" hasCustomPrompt="1"/>
          </p:nvPr>
        </p:nvSpPr>
        <p:spPr>
          <a:xfrm>
            <a:off x="640080" y="1519396"/>
            <a:ext cx="7498080" cy="1909604"/>
          </a:xfrm>
        </p:spPr>
        <p:txBody>
          <a:bodyPr anchor="b"/>
          <a:lstStyle>
            <a:lvl1pPr algn="ctr">
              <a:defRPr sz="6000" b="1">
                <a:solidFill>
                  <a:srgbClr val="00447C"/>
                </a:solidFill>
                <a:latin typeface="+mn-lt"/>
              </a:defRPr>
            </a:lvl1pPr>
          </a:lstStyle>
          <a:p>
            <a:r>
              <a:rPr lang="en-US"/>
              <a:t>Click to edit title</a:t>
            </a:r>
            <a:br>
              <a:rPr lang="en-US"/>
            </a:br>
            <a:r>
              <a:rPr lang="en-US"/>
              <a:t>maximum two lines</a:t>
            </a:r>
          </a:p>
        </p:txBody>
      </p:sp>
      <p:sp>
        <p:nvSpPr>
          <p:cNvPr id="14" name="Subtitle 2">
            <a:extLst>
              <a:ext uri="{FF2B5EF4-FFF2-40B4-BE49-F238E27FC236}">
                <a16:creationId xmlns:a16="http://schemas.microsoft.com/office/drawing/2014/main" id="{61F43192-7BBC-4543-9F87-44F4EA0E5951}"/>
              </a:ext>
            </a:extLst>
          </p:cNvPr>
          <p:cNvSpPr>
            <a:spLocks noGrp="1"/>
          </p:cNvSpPr>
          <p:nvPr>
            <p:ph type="subTitle" idx="1" hasCustomPrompt="1"/>
          </p:nvPr>
        </p:nvSpPr>
        <p:spPr>
          <a:xfrm>
            <a:off x="640080" y="3501386"/>
            <a:ext cx="7498080" cy="1035104"/>
          </a:xfrm>
        </p:spPr>
        <p:txBody>
          <a:bodyPr/>
          <a:lstStyle>
            <a:lvl1pPr marL="0" indent="0" algn="ctr">
              <a:buNone/>
              <a:defRPr lang="en-US">
                <a:solidFill>
                  <a:srgbClr val="00447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br>
              <a:rPr lang="en-US"/>
            </a:br>
            <a:r>
              <a:rPr lang="en-US"/>
              <a:t>maximum two lines</a:t>
            </a:r>
          </a:p>
        </p:txBody>
      </p:sp>
      <p:sp>
        <p:nvSpPr>
          <p:cNvPr id="15" name="Text Placeholder 9">
            <a:extLst>
              <a:ext uri="{FF2B5EF4-FFF2-40B4-BE49-F238E27FC236}">
                <a16:creationId xmlns:a16="http://schemas.microsoft.com/office/drawing/2014/main" id="{B86F74A6-2DC5-714C-A7B4-4F4C0B1D656C}"/>
              </a:ext>
            </a:extLst>
          </p:cNvPr>
          <p:cNvSpPr>
            <a:spLocks noGrp="1"/>
          </p:cNvSpPr>
          <p:nvPr>
            <p:ph type="body" sz="quarter" idx="14" hasCustomPrompt="1"/>
          </p:nvPr>
        </p:nvSpPr>
        <p:spPr>
          <a:xfrm>
            <a:off x="639763" y="4633913"/>
            <a:ext cx="7497762" cy="1675447"/>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lang="en-US" b="0" i="0" smtClean="0">
                <a:solidFill>
                  <a:srgbClr val="4F89BD"/>
                </a:solidFill>
                <a:effectLst/>
                <a:latin typeface="+mn-lt"/>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a:t>Name [of person presenting]</a:t>
            </a:r>
            <a:br>
              <a:rPr lang="en-US"/>
            </a:br>
            <a:r>
              <a:rPr lang="en-US"/>
              <a:t>Delivered to [insert group delivered to]</a:t>
            </a:r>
            <a:br>
              <a:rPr lang="en-US"/>
            </a:br>
            <a:r>
              <a:rPr lang="en-US" b="0" i="0">
                <a:effectLst/>
                <a:latin typeface="+mn-lt"/>
              </a:rPr>
              <a:t>Dec. 9, 2021</a:t>
            </a:r>
            <a:endParaRPr lang="en-US" b="0" i="0">
              <a:effectLst/>
              <a:latin typeface="Segoe UI" panose="020B0502040204020203" pitchFamily="34" charset="0"/>
            </a:endParaRPr>
          </a:p>
        </p:txBody>
      </p:sp>
    </p:spTree>
    <p:extLst>
      <p:ext uri="{BB962C8B-B14F-4D97-AF65-F5344CB8AC3E}">
        <p14:creationId xmlns:p14="http://schemas.microsoft.com/office/powerpoint/2010/main" val="2647514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descr="WAPA logo">
            <a:extLst>
              <a:ext uri="{FF2B5EF4-FFF2-40B4-BE49-F238E27FC236}">
                <a16:creationId xmlns:a16="http://schemas.microsoft.com/office/drawing/2014/main" id="{77369AF1-8F90-164D-A89E-C4520D6583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Title 1">
            <a:extLst>
              <a:ext uri="{FF2B5EF4-FFF2-40B4-BE49-F238E27FC236}">
                <a16:creationId xmlns:a16="http://schemas.microsoft.com/office/drawing/2014/main" id="{CFEFA0E2-DBF0-4D1E-9683-4EF88F7F1DB2}"/>
              </a:ext>
            </a:extLst>
          </p:cNvPr>
          <p:cNvSpPr>
            <a:spLocks noGrp="1"/>
          </p:cNvSpPr>
          <p:nvPr>
            <p:ph type="title" hasCustomPrompt="1"/>
          </p:nvPr>
        </p:nvSpPr>
        <p:spPr/>
        <p:txBody>
          <a:bodyPr/>
          <a:lstStyle>
            <a:lvl1pPr>
              <a:defRPr>
                <a:solidFill>
                  <a:srgbClr val="00447C"/>
                </a:solidFill>
              </a:defRPr>
            </a:lvl1pPr>
          </a:lstStyle>
          <a:p>
            <a:r>
              <a:rPr lang="en-US"/>
              <a:t>Click to edit title</a:t>
            </a:r>
          </a:p>
        </p:txBody>
      </p:sp>
      <p:sp>
        <p:nvSpPr>
          <p:cNvPr id="3" name="Content Placeholder 2">
            <a:extLst>
              <a:ext uri="{FF2B5EF4-FFF2-40B4-BE49-F238E27FC236}">
                <a16:creationId xmlns:a16="http://schemas.microsoft.com/office/drawing/2014/main" id="{6E709D27-D311-41D9-A949-4333FBC32418}"/>
              </a:ext>
            </a:extLst>
          </p:cNvPr>
          <p:cNvSpPr>
            <a:spLocks noGrp="1"/>
          </p:cNvSpPr>
          <p:nvPr>
            <p:ph sz="half" idx="1" hasCustomPrompt="1"/>
          </p:nvPr>
        </p:nvSpPr>
        <p:spPr>
          <a:xfrm>
            <a:off x="838200" y="1825625"/>
            <a:ext cx="5181600" cy="4351338"/>
          </a:xfrm>
        </p:spPr>
        <p:txBody>
          <a:bodyPr/>
          <a:lstStyle>
            <a:lvl1pPr>
              <a:defRPr>
                <a:solidFill>
                  <a:srgbClr val="00447C"/>
                </a:solidFill>
              </a:defRPr>
            </a:lvl1pPr>
            <a:lvl2pPr>
              <a:defRPr>
                <a:solidFill>
                  <a:srgbClr val="00447C"/>
                </a:solidFill>
              </a:defRPr>
            </a:lvl2pPr>
            <a:lvl3pPr>
              <a:defRPr>
                <a:solidFill>
                  <a:srgbClr val="00447C"/>
                </a:solidFill>
              </a:defRPr>
            </a:lvl3pPr>
            <a:lvl4pPr>
              <a:defRPr>
                <a:solidFill>
                  <a:srgbClr val="00447C"/>
                </a:solidFill>
              </a:defRPr>
            </a:lvl4pPr>
            <a:lvl5pPr>
              <a:defRPr>
                <a:solidFill>
                  <a:srgbClr val="00447C"/>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20595D-0EDE-40CC-96BC-65A90D47467A}"/>
              </a:ext>
            </a:extLst>
          </p:cNvPr>
          <p:cNvSpPr>
            <a:spLocks noGrp="1"/>
          </p:cNvSpPr>
          <p:nvPr>
            <p:ph sz="half" idx="2" hasCustomPrompt="1"/>
          </p:nvPr>
        </p:nvSpPr>
        <p:spPr>
          <a:xfrm>
            <a:off x="6172200" y="1825625"/>
            <a:ext cx="5181600" cy="4351338"/>
          </a:xfrm>
        </p:spPr>
        <p:txBody>
          <a:bodyPr/>
          <a:lstStyle>
            <a:lvl1pPr>
              <a:defRPr>
                <a:solidFill>
                  <a:srgbClr val="00447C"/>
                </a:solidFill>
              </a:defRPr>
            </a:lvl1pPr>
            <a:lvl2pPr>
              <a:defRPr>
                <a:solidFill>
                  <a:srgbClr val="00447C"/>
                </a:solidFill>
              </a:defRPr>
            </a:lvl2pPr>
            <a:lvl3pPr>
              <a:defRPr>
                <a:solidFill>
                  <a:srgbClr val="00447C"/>
                </a:solidFill>
              </a:defRPr>
            </a:lvl3pPr>
            <a:lvl4pPr>
              <a:defRPr>
                <a:solidFill>
                  <a:srgbClr val="00447C"/>
                </a:solidFill>
              </a:defRPr>
            </a:lvl4pPr>
            <a:lvl5pPr>
              <a:defRPr>
                <a:solidFill>
                  <a:srgbClr val="00447C"/>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2FAEC-AEE0-4A47-84BB-10C337501EAE}"/>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6" name="Footer Placeholder 5">
            <a:extLst>
              <a:ext uri="{FF2B5EF4-FFF2-40B4-BE49-F238E27FC236}">
                <a16:creationId xmlns:a16="http://schemas.microsoft.com/office/drawing/2014/main" id="{BE6356E8-16F9-1949-B92C-5DF9E09FECFE}"/>
              </a:ext>
            </a:extLst>
          </p:cNvPr>
          <p:cNvSpPr>
            <a:spLocks noGrp="1"/>
          </p:cNvSpPr>
          <p:nvPr>
            <p:ph type="ftr" sz="quarter" idx="11"/>
          </p:nvPr>
        </p:nvSpPr>
        <p:spPr/>
        <p:txBody>
          <a:bodyPr/>
          <a:lstStyle/>
          <a:p>
            <a:r>
              <a:rPr lang="en-US"/>
              <a:t>Presentation Title |</a:t>
            </a:r>
          </a:p>
        </p:txBody>
      </p:sp>
      <p:sp>
        <p:nvSpPr>
          <p:cNvPr id="7" name="Slide Number Placeholder 6">
            <a:extLst>
              <a:ext uri="{FF2B5EF4-FFF2-40B4-BE49-F238E27FC236}">
                <a16:creationId xmlns:a16="http://schemas.microsoft.com/office/drawing/2014/main" id="{D2B1C7BB-413F-454D-AC08-B93D1099AF28}"/>
              </a:ext>
            </a:extLst>
          </p:cNvPr>
          <p:cNvSpPr>
            <a:spLocks noGrp="1"/>
          </p:cNvSpPr>
          <p:nvPr>
            <p:ph type="sldNum" sz="quarter" idx="12"/>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1526770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3" name="Picture 12" descr="WAPA logo">
            <a:extLst>
              <a:ext uri="{FF2B5EF4-FFF2-40B4-BE49-F238E27FC236}">
                <a16:creationId xmlns:a16="http://schemas.microsoft.com/office/drawing/2014/main" id="{10D788A9-3E65-C741-A2B5-6B00603408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10" name="Picture Placeholder 9">
            <a:extLst>
              <a:ext uri="{FF2B5EF4-FFF2-40B4-BE49-F238E27FC236}">
                <a16:creationId xmlns:a16="http://schemas.microsoft.com/office/drawing/2014/main" id="{9966F413-FA40-43CC-B5A7-52AC05CC46FC}"/>
              </a:ext>
            </a:extLst>
          </p:cNvPr>
          <p:cNvSpPr>
            <a:spLocks noGrp="1"/>
          </p:cNvSpPr>
          <p:nvPr>
            <p:ph type="pic" sz="quarter" idx="13"/>
          </p:nvPr>
        </p:nvSpPr>
        <p:spPr>
          <a:xfrm>
            <a:off x="7000875" y="0"/>
            <a:ext cx="5191125" cy="6858000"/>
          </a:xfrm>
        </p:spPr>
        <p:txBody>
          <a:bodyPr/>
          <a:lstStyle/>
          <a:p>
            <a:endParaRPr lang="en-US"/>
          </a:p>
        </p:txBody>
      </p:sp>
      <p:sp>
        <p:nvSpPr>
          <p:cNvPr id="2" name="Title 1">
            <a:extLst>
              <a:ext uri="{FF2B5EF4-FFF2-40B4-BE49-F238E27FC236}">
                <a16:creationId xmlns:a16="http://schemas.microsoft.com/office/drawing/2014/main" id="{CFEFA0E2-DBF0-4D1E-9683-4EF88F7F1DB2}"/>
              </a:ext>
            </a:extLst>
          </p:cNvPr>
          <p:cNvSpPr>
            <a:spLocks noGrp="1"/>
          </p:cNvSpPr>
          <p:nvPr>
            <p:ph type="title" hasCustomPrompt="1"/>
          </p:nvPr>
        </p:nvSpPr>
        <p:spPr>
          <a:xfrm>
            <a:off x="838200" y="365125"/>
            <a:ext cx="5486400" cy="1325563"/>
          </a:xfrm>
        </p:spPr>
        <p:txBody>
          <a:bodyPr/>
          <a:lstStyle>
            <a:lvl1pPr>
              <a:defRPr>
                <a:solidFill>
                  <a:srgbClr val="00447C"/>
                </a:solidFill>
              </a:defRPr>
            </a:lvl1pPr>
          </a:lstStyle>
          <a:p>
            <a:r>
              <a:rPr lang="en-US"/>
              <a:t>Click to edit title</a:t>
            </a:r>
          </a:p>
        </p:txBody>
      </p:sp>
      <p:sp>
        <p:nvSpPr>
          <p:cNvPr id="3" name="Content Placeholder 2">
            <a:extLst>
              <a:ext uri="{FF2B5EF4-FFF2-40B4-BE49-F238E27FC236}">
                <a16:creationId xmlns:a16="http://schemas.microsoft.com/office/drawing/2014/main" id="{6E709D27-D311-41D9-A949-4333FBC32418}"/>
              </a:ext>
            </a:extLst>
          </p:cNvPr>
          <p:cNvSpPr>
            <a:spLocks noGrp="1"/>
          </p:cNvSpPr>
          <p:nvPr>
            <p:ph sz="half" idx="1" hasCustomPrompt="1"/>
          </p:nvPr>
        </p:nvSpPr>
        <p:spPr>
          <a:xfrm>
            <a:off x="838200" y="1825625"/>
            <a:ext cx="5486400" cy="4351338"/>
          </a:xfrm>
        </p:spPr>
        <p:txBody>
          <a:bodyPr/>
          <a:lstStyle>
            <a:lvl1pPr>
              <a:defRPr>
                <a:solidFill>
                  <a:srgbClr val="00447C"/>
                </a:solidFill>
              </a:defRPr>
            </a:lvl1pPr>
            <a:lvl2pPr>
              <a:defRPr>
                <a:solidFill>
                  <a:srgbClr val="00447C"/>
                </a:solidFill>
              </a:defRPr>
            </a:lvl2pPr>
            <a:lvl3pPr>
              <a:defRPr>
                <a:solidFill>
                  <a:srgbClr val="00447C"/>
                </a:solidFill>
              </a:defRPr>
            </a:lvl3pPr>
            <a:lvl4pPr>
              <a:defRPr>
                <a:solidFill>
                  <a:srgbClr val="00447C"/>
                </a:solidFill>
              </a:defRPr>
            </a:lvl4pPr>
            <a:lvl5pPr>
              <a:defRPr>
                <a:solidFill>
                  <a:srgbClr val="00447C"/>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997A2AB-5E51-4FD5-B9B0-28CC6EB7EA53}"/>
              </a:ext>
            </a:extLst>
          </p:cNvPr>
          <p:cNvSpPr/>
          <p:nvPr userDrawn="1"/>
        </p:nvSpPr>
        <p:spPr>
          <a:xfrm>
            <a:off x="7001301" y="0"/>
            <a:ext cx="51906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47C"/>
              </a:solidFill>
            </a:endParaRPr>
          </a:p>
        </p:txBody>
      </p:sp>
      <p:sp>
        <p:nvSpPr>
          <p:cNvPr id="4" name="Date Placeholder 3">
            <a:extLst>
              <a:ext uri="{FF2B5EF4-FFF2-40B4-BE49-F238E27FC236}">
                <a16:creationId xmlns:a16="http://schemas.microsoft.com/office/drawing/2014/main" id="{ACD9C066-78A0-4A42-A837-A5C07AEBC205}"/>
              </a:ext>
            </a:extLst>
          </p:cNvPr>
          <p:cNvSpPr>
            <a:spLocks noGrp="1"/>
          </p:cNvSpPr>
          <p:nvPr>
            <p:ph type="dt" sz="half" idx="14"/>
          </p:nvPr>
        </p:nvSpPr>
        <p:spPr/>
        <p:txBody>
          <a:bodyPr/>
          <a:lstStyle/>
          <a:p>
            <a:fld id="{52EA7C11-4B40-E443-A2DB-1B93DB4E5E54}" type="datetime5">
              <a:rPr lang="en-US" smtClean="0"/>
              <a:t>5-Dec-23</a:t>
            </a:fld>
            <a:r>
              <a:rPr lang="en-US"/>
              <a:t> |</a:t>
            </a:r>
          </a:p>
        </p:txBody>
      </p:sp>
      <p:sp>
        <p:nvSpPr>
          <p:cNvPr id="5" name="Footer Placeholder 4">
            <a:extLst>
              <a:ext uri="{FF2B5EF4-FFF2-40B4-BE49-F238E27FC236}">
                <a16:creationId xmlns:a16="http://schemas.microsoft.com/office/drawing/2014/main" id="{0467D618-A830-6448-A7A4-7C7937DAE62E}"/>
              </a:ext>
            </a:extLst>
          </p:cNvPr>
          <p:cNvSpPr>
            <a:spLocks noGrp="1"/>
          </p:cNvSpPr>
          <p:nvPr>
            <p:ph type="ftr" sz="quarter" idx="15"/>
          </p:nvPr>
        </p:nvSpPr>
        <p:spPr/>
        <p:txBody>
          <a:bodyPr/>
          <a:lstStyle/>
          <a:p>
            <a:r>
              <a:rPr lang="en-US"/>
              <a:t>Presentation Title |</a:t>
            </a:r>
          </a:p>
        </p:txBody>
      </p:sp>
      <p:sp>
        <p:nvSpPr>
          <p:cNvPr id="6" name="Slide Number Placeholder 5">
            <a:extLst>
              <a:ext uri="{FF2B5EF4-FFF2-40B4-BE49-F238E27FC236}">
                <a16:creationId xmlns:a16="http://schemas.microsoft.com/office/drawing/2014/main" id="{BC603334-779E-0844-A37D-96951639BF9F}"/>
              </a:ext>
            </a:extLst>
          </p:cNvPr>
          <p:cNvSpPr>
            <a:spLocks noGrp="1"/>
          </p:cNvSpPr>
          <p:nvPr>
            <p:ph type="sldNum" sz="quarter" idx="16"/>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3887516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WAPA logo">
            <a:extLst>
              <a:ext uri="{FF2B5EF4-FFF2-40B4-BE49-F238E27FC236}">
                <a16:creationId xmlns:a16="http://schemas.microsoft.com/office/drawing/2014/main" id="{6F2A4554-290E-E84F-9E8D-22B7E75D29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Title 1">
            <a:extLst>
              <a:ext uri="{FF2B5EF4-FFF2-40B4-BE49-F238E27FC236}">
                <a16:creationId xmlns:a16="http://schemas.microsoft.com/office/drawing/2014/main" id="{BD004CE0-D7CE-4A21-A374-209F8A97874B}"/>
              </a:ext>
            </a:extLst>
          </p:cNvPr>
          <p:cNvSpPr>
            <a:spLocks noGrp="1"/>
          </p:cNvSpPr>
          <p:nvPr>
            <p:ph type="title" hasCustomPrompt="1"/>
          </p:nvPr>
        </p:nvSpPr>
        <p:spPr>
          <a:xfrm>
            <a:off x="839788" y="365125"/>
            <a:ext cx="10515600" cy="1325563"/>
          </a:xfrm>
        </p:spPr>
        <p:txBody>
          <a:bodyPr/>
          <a:lstStyle>
            <a:lvl1pPr>
              <a:defRPr>
                <a:solidFill>
                  <a:srgbClr val="00447C"/>
                </a:solidFill>
              </a:defRPr>
            </a:lvl1pPr>
          </a:lstStyle>
          <a:p>
            <a:r>
              <a:rPr lang="en-US"/>
              <a:t>Click to edit title</a:t>
            </a:r>
          </a:p>
        </p:txBody>
      </p:sp>
      <p:sp>
        <p:nvSpPr>
          <p:cNvPr id="3" name="Text Placeholder 2">
            <a:extLst>
              <a:ext uri="{FF2B5EF4-FFF2-40B4-BE49-F238E27FC236}">
                <a16:creationId xmlns:a16="http://schemas.microsoft.com/office/drawing/2014/main" id="{561B6457-4264-4DFA-9459-33357701EAE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solidFill>
                  <a:srgbClr val="0044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3C123BBC-7C71-4F92-AB37-26D50DE23189}"/>
              </a:ext>
            </a:extLst>
          </p:cNvPr>
          <p:cNvSpPr>
            <a:spLocks noGrp="1"/>
          </p:cNvSpPr>
          <p:nvPr>
            <p:ph sz="half" idx="2" hasCustomPrompt="1"/>
          </p:nvPr>
        </p:nvSpPr>
        <p:spPr>
          <a:xfrm>
            <a:off x="839788" y="2505075"/>
            <a:ext cx="5157787" cy="3684588"/>
          </a:xfrm>
        </p:spPr>
        <p:txBody>
          <a:bodyPr/>
          <a:lstStyle>
            <a:lvl1pPr>
              <a:defRPr>
                <a:solidFill>
                  <a:srgbClr val="00447C"/>
                </a:solidFill>
              </a:defRPr>
            </a:lvl1pPr>
            <a:lvl2pPr>
              <a:defRPr>
                <a:solidFill>
                  <a:srgbClr val="00447C"/>
                </a:solidFill>
              </a:defRPr>
            </a:lvl2pPr>
            <a:lvl3pPr>
              <a:defRPr>
                <a:solidFill>
                  <a:srgbClr val="00447C"/>
                </a:solidFill>
              </a:defRPr>
            </a:lvl3pPr>
            <a:lvl4pPr>
              <a:defRPr>
                <a:solidFill>
                  <a:srgbClr val="00447C"/>
                </a:solidFill>
              </a:defRPr>
            </a:lvl4pPr>
            <a:lvl5pPr>
              <a:defRPr>
                <a:solidFill>
                  <a:srgbClr val="00447C"/>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B54A2B-9DE6-4581-8798-80394BA3E6AA}"/>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solidFill>
                  <a:srgbClr val="0044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F9A636AC-100D-4838-8EF5-0167820DA80D}"/>
              </a:ext>
            </a:extLst>
          </p:cNvPr>
          <p:cNvSpPr>
            <a:spLocks noGrp="1"/>
          </p:cNvSpPr>
          <p:nvPr>
            <p:ph sz="quarter" idx="4" hasCustomPrompt="1"/>
          </p:nvPr>
        </p:nvSpPr>
        <p:spPr>
          <a:xfrm>
            <a:off x="6172200" y="2505075"/>
            <a:ext cx="5183188" cy="3684588"/>
          </a:xfrm>
        </p:spPr>
        <p:txBody>
          <a:bodyPr/>
          <a:lstStyle>
            <a:lvl1pPr>
              <a:defRPr>
                <a:solidFill>
                  <a:srgbClr val="00447C"/>
                </a:solidFill>
              </a:defRPr>
            </a:lvl1pPr>
            <a:lvl2pPr>
              <a:defRPr>
                <a:solidFill>
                  <a:srgbClr val="00447C"/>
                </a:solidFill>
              </a:defRPr>
            </a:lvl2pPr>
            <a:lvl3pPr>
              <a:defRPr>
                <a:solidFill>
                  <a:srgbClr val="00447C"/>
                </a:solidFill>
              </a:defRPr>
            </a:lvl3pPr>
            <a:lvl4pPr>
              <a:defRPr>
                <a:solidFill>
                  <a:srgbClr val="00447C"/>
                </a:solidFill>
              </a:defRPr>
            </a:lvl4pPr>
            <a:lvl5pPr>
              <a:defRPr>
                <a:solidFill>
                  <a:srgbClr val="00447C"/>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277059-7C04-014F-9869-67E7E666E6DB}"/>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8" name="Footer Placeholder 7">
            <a:extLst>
              <a:ext uri="{FF2B5EF4-FFF2-40B4-BE49-F238E27FC236}">
                <a16:creationId xmlns:a16="http://schemas.microsoft.com/office/drawing/2014/main" id="{93EE60FE-D548-D941-B8FE-32A58AD93EC7}"/>
              </a:ext>
            </a:extLst>
          </p:cNvPr>
          <p:cNvSpPr>
            <a:spLocks noGrp="1"/>
          </p:cNvSpPr>
          <p:nvPr>
            <p:ph type="ftr" sz="quarter" idx="11"/>
          </p:nvPr>
        </p:nvSpPr>
        <p:spPr/>
        <p:txBody>
          <a:bodyPr/>
          <a:lstStyle/>
          <a:p>
            <a:r>
              <a:rPr lang="en-US"/>
              <a:t>Presentation Title |</a:t>
            </a:r>
          </a:p>
        </p:txBody>
      </p:sp>
      <p:sp>
        <p:nvSpPr>
          <p:cNvPr id="9" name="Slide Number Placeholder 8">
            <a:extLst>
              <a:ext uri="{FF2B5EF4-FFF2-40B4-BE49-F238E27FC236}">
                <a16:creationId xmlns:a16="http://schemas.microsoft.com/office/drawing/2014/main" id="{AD21B25D-61D8-714E-BDB0-887A8E917B6F}"/>
              </a:ext>
            </a:extLst>
          </p:cNvPr>
          <p:cNvSpPr>
            <a:spLocks noGrp="1"/>
          </p:cNvSpPr>
          <p:nvPr>
            <p:ph type="sldNum" sz="quarter" idx="12"/>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2218766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WAPA logo">
            <a:extLst>
              <a:ext uri="{FF2B5EF4-FFF2-40B4-BE49-F238E27FC236}">
                <a16:creationId xmlns:a16="http://schemas.microsoft.com/office/drawing/2014/main" id="{3D93DE8E-DD4C-F344-A346-4353785637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Title 1">
            <a:extLst>
              <a:ext uri="{FF2B5EF4-FFF2-40B4-BE49-F238E27FC236}">
                <a16:creationId xmlns:a16="http://schemas.microsoft.com/office/drawing/2014/main" id="{F04434BC-6FBE-461A-A6F0-FCFFCC92DC63}"/>
              </a:ext>
            </a:extLst>
          </p:cNvPr>
          <p:cNvSpPr>
            <a:spLocks noGrp="1"/>
          </p:cNvSpPr>
          <p:nvPr>
            <p:ph type="title" hasCustomPrompt="1"/>
          </p:nvPr>
        </p:nvSpPr>
        <p:spPr/>
        <p:txBody>
          <a:bodyPr/>
          <a:lstStyle>
            <a:lvl1pPr>
              <a:defRPr>
                <a:solidFill>
                  <a:srgbClr val="00447C"/>
                </a:solidFill>
              </a:defRPr>
            </a:lvl1pPr>
          </a:lstStyle>
          <a:p>
            <a:r>
              <a:rPr lang="en-US"/>
              <a:t>Click to edit title</a:t>
            </a:r>
          </a:p>
        </p:txBody>
      </p:sp>
      <p:sp>
        <p:nvSpPr>
          <p:cNvPr id="3" name="Date Placeholder 2">
            <a:extLst>
              <a:ext uri="{FF2B5EF4-FFF2-40B4-BE49-F238E27FC236}">
                <a16:creationId xmlns:a16="http://schemas.microsoft.com/office/drawing/2014/main" id="{BA1F278A-BE1C-B144-9E98-AB9C51360582}"/>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4" name="Footer Placeholder 3">
            <a:extLst>
              <a:ext uri="{FF2B5EF4-FFF2-40B4-BE49-F238E27FC236}">
                <a16:creationId xmlns:a16="http://schemas.microsoft.com/office/drawing/2014/main" id="{7844FACF-45EC-1A45-A11E-B04A95F57FD2}"/>
              </a:ext>
            </a:extLst>
          </p:cNvPr>
          <p:cNvSpPr>
            <a:spLocks noGrp="1"/>
          </p:cNvSpPr>
          <p:nvPr>
            <p:ph type="ftr" sz="quarter" idx="11"/>
          </p:nvPr>
        </p:nvSpPr>
        <p:spPr/>
        <p:txBody>
          <a:bodyPr/>
          <a:lstStyle/>
          <a:p>
            <a:r>
              <a:rPr lang="en-US"/>
              <a:t>Presentation Title |</a:t>
            </a:r>
          </a:p>
        </p:txBody>
      </p:sp>
      <p:sp>
        <p:nvSpPr>
          <p:cNvPr id="5" name="Slide Number Placeholder 4">
            <a:extLst>
              <a:ext uri="{FF2B5EF4-FFF2-40B4-BE49-F238E27FC236}">
                <a16:creationId xmlns:a16="http://schemas.microsoft.com/office/drawing/2014/main" id="{FB5B6763-C8FF-8A43-8D43-12FF97B9C47E}"/>
              </a:ext>
            </a:extLst>
          </p:cNvPr>
          <p:cNvSpPr>
            <a:spLocks noGrp="1"/>
          </p:cNvSpPr>
          <p:nvPr>
            <p:ph type="sldNum" sz="quarter" idx="12"/>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88654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49F6E43-BCFE-0249-B20B-EAD8AF301887}"/>
              </a:ext>
            </a:extLst>
          </p:cNvPr>
          <p:cNvSpPr>
            <a:spLocks noGrp="1"/>
          </p:cNvSpPr>
          <p:nvPr>
            <p:ph type="pic" sz="quarter" idx="13"/>
          </p:nvPr>
        </p:nvSpPr>
        <p:spPr>
          <a:xfrm>
            <a:off x="0" y="0"/>
            <a:ext cx="12192000" cy="6858000"/>
          </a:xfrm>
          <a:custGeom>
            <a:avLst/>
            <a:gdLst>
              <a:gd name="connsiteX0" fmla="*/ 323700 w 12192000"/>
              <a:gd name="connsiteY0" fmla="*/ 6052876 h 6858000"/>
              <a:gd name="connsiteX1" fmla="*/ 249069 w 12192000"/>
              <a:gd name="connsiteY1" fmla="*/ 6127508 h 6858000"/>
              <a:gd name="connsiteX2" fmla="*/ 249069 w 12192000"/>
              <a:gd name="connsiteY2" fmla="*/ 6488417 h 6858000"/>
              <a:gd name="connsiteX3" fmla="*/ 323700 w 12192000"/>
              <a:gd name="connsiteY3" fmla="*/ 6563111 h 6858000"/>
              <a:gd name="connsiteX4" fmla="*/ 684547 w 12192000"/>
              <a:gd name="connsiteY4" fmla="*/ 6563111 h 6858000"/>
              <a:gd name="connsiteX5" fmla="*/ 759178 w 12192000"/>
              <a:gd name="connsiteY5" fmla="*/ 6488417 h 6858000"/>
              <a:gd name="connsiteX6" fmla="*/ 759178 w 12192000"/>
              <a:gd name="connsiteY6" fmla="*/ 6153774 h 6858000"/>
              <a:gd name="connsiteX7" fmla="*/ 759178 w 12192000"/>
              <a:gd name="connsiteY7" fmla="*/ 6127508 h 6858000"/>
              <a:gd name="connsiteX8" fmla="*/ 684547 w 12192000"/>
              <a:gd name="connsiteY8" fmla="*/ 6052876 h 6858000"/>
              <a:gd name="connsiteX9" fmla="*/ 0 w 12192000"/>
              <a:gd name="connsiteY9" fmla="*/ 0 h 6858000"/>
              <a:gd name="connsiteX10" fmla="*/ 12192000 w 12192000"/>
              <a:gd name="connsiteY10" fmla="*/ 0 h 6858000"/>
              <a:gd name="connsiteX11" fmla="*/ 12192000 w 12192000"/>
              <a:gd name="connsiteY11" fmla="*/ 6858000 h 6858000"/>
              <a:gd name="connsiteX12" fmla="*/ 0 w 121920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0">
                <a:moveTo>
                  <a:pt x="323700" y="6052876"/>
                </a:moveTo>
                <a:cubicBezTo>
                  <a:pt x="282483" y="6052876"/>
                  <a:pt x="249069" y="6086289"/>
                  <a:pt x="249069" y="6127508"/>
                </a:cubicBezTo>
                <a:lnTo>
                  <a:pt x="249069" y="6488417"/>
                </a:lnTo>
                <a:cubicBezTo>
                  <a:pt x="249069" y="6529647"/>
                  <a:pt x="282470" y="6563074"/>
                  <a:pt x="323700" y="6563111"/>
                </a:cubicBezTo>
                <a:lnTo>
                  <a:pt x="684547" y="6563111"/>
                </a:lnTo>
                <a:cubicBezTo>
                  <a:pt x="725777" y="6563074"/>
                  <a:pt x="759178" y="6529647"/>
                  <a:pt x="759178" y="6488417"/>
                </a:cubicBezTo>
                <a:lnTo>
                  <a:pt x="759178" y="6153774"/>
                </a:lnTo>
                <a:lnTo>
                  <a:pt x="759178" y="6127508"/>
                </a:lnTo>
                <a:cubicBezTo>
                  <a:pt x="759178" y="6086289"/>
                  <a:pt x="725765" y="6052876"/>
                  <a:pt x="684547" y="6052876"/>
                </a:cubicBezTo>
                <a:close/>
                <a:moveTo>
                  <a:pt x="0" y="0"/>
                </a:moveTo>
                <a:lnTo>
                  <a:pt x="12192000" y="0"/>
                </a:lnTo>
                <a:lnTo>
                  <a:pt x="12192000" y="6858000"/>
                </a:lnTo>
                <a:lnTo>
                  <a:pt x="0" y="6858000"/>
                </a:lnTo>
                <a:close/>
              </a:path>
            </a:pathLst>
          </a:custGeom>
        </p:spPr>
        <p:txBody>
          <a:bodyPr wrap="square">
            <a:noAutofit/>
          </a:bodyPr>
          <a:lstStyle/>
          <a:p>
            <a:endParaRPr lang="en-US"/>
          </a:p>
        </p:txBody>
      </p:sp>
      <p:pic>
        <p:nvPicPr>
          <p:cNvPr id="6" name="Picture 5" descr="The WAPA graphic with green and blue and a white lightning bolt.">
            <a:extLst>
              <a:ext uri="{FF2B5EF4-FFF2-40B4-BE49-F238E27FC236}">
                <a16:creationId xmlns:a16="http://schemas.microsoft.com/office/drawing/2014/main" id="{E70A856A-5DDF-43E1-8BDA-1F78BAAB86C4}"/>
              </a:ext>
            </a:extLst>
          </p:cNvPr>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228600" y="6035040"/>
            <a:ext cx="548640" cy="548640"/>
          </a:xfrm>
          <a:prstGeom prst="rect">
            <a:avLst/>
          </a:prstGeom>
        </p:spPr>
      </p:pic>
      <p:pic>
        <p:nvPicPr>
          <p:cNvPr id="7" name="Picture 6" descr="WAPA logo">
            <a:extLst>
              <a:ext uri="{FF2B5EF4-FFF2-40B4-BE49-F238E27FC236}">
                <a16:creationId xmlns:a16="http://schemas.microsoft.com/office/drawing/2014/main" id="{91ACA018-E598-DA46-A19C-09253FE2AB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5" name="Title 4">
            <a:extLst>
              <a:ext uri="{FF2B5EF4-FFF2-40B4-BE49-F238E27FC236}">
                <a16:creationId xmlns:a16="http://schemas.microsoft.com/office/drawing/2014/main" id="{3B53BB68-814D-754A-844B-B127A2EE6A13}"/>
              </a:ext>
            </a:extLst>
          </p:cNvPr>
          <p:cNvSpPr>
            <a:spLocks noGrp="1"/>
          </p:cNvSpPr>
          <p:nvPr>
            <p:ph type="title" hasCustomPrompt="1"/>
          </p:nvPr>
        </p:nvSpPr>
        <p:spPr/>
        <p:txBody>
          <a:bodyPr/>
          <a:lstStyle/>
          <a:p>
            <a:r>
              <a:rPr lang="en-US"/>
              <a:t>Click to edit title</a:t>
            </a:r>
          </a:p>
        </p:txBody>
      </p:sp>
      <p:sp>
        <p:nvSpPr>
          <p:cNvPr id="2" name="Date Placeholder 1">
            <a:extLst>
              <a:ext uri="{FF2B5EF4-FFF2-40B4-BE49-F238E27FC236}">
                <a16:creationId xmlns:a16="http://schemas.microsoft.com/office/drawing/2014/main" id="{63DF9721-D11A-EC4A-949F-9EF259415369}"/>
              </a:ext>
            </a:extLst>
          </p:cNvPr>
          <p:cNvSpPr>
            <a:spLocks noGrp="1"/>
          </p:cNvSpPr>
          <p:nvPr>
            <p:ph type="dt" sz="half" idx="14"/>
          </p:nvPr>
        </p:nvSpPr>
        <p:spPr/>
        <p:txBody>
          <a:bodyPr/>
          <a:lstStyle/>
          <a:p>
            <a:fld id="{52EA7C11-4B40-E443-A2DB-1B93DB4E5E54}" type="datetime5">
              <a:rPr lang="en-US" smtClean="0"/>
              <a:t>5-Dec-23</a:t>
            </a:fld>
            <a:r>
              <a:rPr lang="en-US"/>
              <a:t> |</a:t>
            </a:r>
          </a:p>
        </p:txBody>
      </p:sp>
      <p:sp>
        <p:nvSpPr>
          <p:cNvPr id="3" name="Footer Placeholder 2">
            <a:extLst>
              <a:ext uri="{FF2B5EF4-FFF2-40B4-BE49-F238E27FC236}">
                <a16:creationId xmlns:a16="http://schemas.microsoft.com/office/drawing/2014/main" id="{1C25AF18-D8F5-0246-AB5E-ED851A4DA799}"/>
              </a:ext>
            </a:extLst>
          </p:cNvPr>
          <p:cNvSpPr>
            <a:spLocks noGrp="1"/>
          </p:cNvSpPr>
          <p:nvPr>
            <p:ph type="ftr" sz="quarter" idx="15"/>
          </p:nvPr>
        </p:nvSpPr>
        <p:spPr/>
        <p:txBody>
          <a:bodyPr/>
          <a:lstStyle/>
          <a:p>
            <a:r>
              <a:rPr lang="en-US"/>
              <a:t>Presentation Title |</a:t>
            </a:r>
          </a:p>
        </p:txBody>
      </p:sp>
      <p:sp>
        <p:nvSpPr>
          <p:cNvPr id="4" name="Slide Number Placeholder 3">
            <a:extLst>
              <a:ext uri="{FF2B5EF4-FFF2-40B4-BE49-F238E27FC236}">
                <a16:creationId xmlns:a16="http://schemas.microsoft.com/office/drawing/2014/main" id="{8D379980-CE95-A747-98A6-5963E6B617C0}"/>
              </a:ext>
            </a:extLst>
          </p:cNvPr>
          <p:cNvSpPr>
            <a:spLocks noGrp="1"/>
          </p:cNvSpPr>
          <p:nvPr>
            <p:ph type="sldNum" sz="quarter" idx="16"/>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1421944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WAPA logo">
            <a:extLst>
              <a:ext uri="{FF2B5EF4-FFF2-40B4-BE49-F238E27FC236}">
                <a16:creationId xmlns:a16="http://schemas.microsoft.com/office/drawing/2014/main" id="{91ACA018-E598-DA46-A19C-09253FE2AB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Date Placeholder 1">
            <a:extLst>
              <a:ext uri="{FF2B5EF4-FFF2-40B4-BE49-F238E27FC236}">
                <a16:creationId xmlns:a16="http://schemas.microsoft.com/office/drawing/2014/main" id="{98B56AED-853D-1447-A1B8-78FB592C1F9D}"/>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3" name="Footer Placeholder 2">
            <a:extLst>
              <a:ext uri="{FF2B5EF4-FFF2-40B4-BE49-F238E27FC236}">
                <a16:creationId xmlns:a16="http://schemas.microsoft.com/office/drawing/2014/main" id="{87985140-CF4D-C844-B4A2-6E4BE67A0CDB}"/>
              </a:ext>
            </a:extLst>
          </p:cNvPr>
          <p:cNvSpPr>
            <a:spLocks noGrp="1"/>
          </p:cNvSpPr>
          <p:nvPr>
            <p:ph type="ftr" sz="quarter" idx="11"/>
          </p:nvPr>
        </p:nvSpPr>
        <p:spPr/>
        <p:txBody>
          <a:bodyPr/>
          <a:lstStyle/>
          <a:p>
            <a:r>
              <a:rPr lang="en-US"/>
              <a:t>Presentation Title |</a:t>
            </a:r>
          </a:p>
        </p:txBody>
      </p:sp>
      <p:sp>
        <p:nvSpPr>
          <p:cNvPr id="4" name="Slide Number Placeholder 3">
            <a:extLst>
              <a:ext uri="{FF2B5EF4-FFF2-40B4-BE49-F238E27FC236}">
                <a16:creationId xmlns:a16="http://schemas.microsoft.com/office/drawing/2014/main" id="{9572FC32-A856-F042-A226-C08700AC69F2}"/>
              </a:ext>
            </a:extLst>
          </p:cNvPr>
          <p:cNvSpPr>
            <a:spLocks noGrp="1"/>
          </p:cNvSpPr>
          <p:nvPr>
            <p:ph type="sldNum" sz="quarter" idx="12"/>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301380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WAPA logo">
            <a:extLst>
              <a:ext uri="{FF2B5EF4-FFF2-40B4-BE49-F238E27FC236}">
                <a16:creationId xmlns:a16="http://schemas.microsoft.com/office/drawing/2014/main" id="{4EAA1602-0A44-4443-B1C9-30F7AC5E5A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Title 1">
            <a:extLst>
              <a:ext uri="{FF2B5EF4-FFF2-40B4-BE49-F238E27FC236}">
                <a16:creationId xmlns:a16="http://schemas.microsoft.com/office/drawing/2014/main" id="{5185767F-E117-40A6-8AE5-B88F41583A56}"/>
              </a:ext>
            </a:extLst>
          </p:cNvPr>
          <p:cNvSpPr>
            <a:spLocks noGrp="1"/>
          </p:cNvSpPr>
          <p:nvPr>
            <p:ph type="title" hasCustomPrompt="1"/>
          </p:nvPr>
        </p:nvSpPr>
        <p:spPr>
          <a:xfrm>
            <a:off x="839788" y="457200"/>
            <a:ext cx="3932237" cy="1600200"/>
          </a:xfrm>
        </p:spPr>
        <p:txBody>
          <a:bodyPr anchor="b"/>
          <a:lstStyle>
            <a:lvl1pPr>
              <a:defRPr sz="3200">
                <a:solidFill>
                  <a:srgbClr val="00447C"/>
                </a:solidFill>
              </a:defRPr>
            </a:lvl1pPr>
          </a:lstStyle>
          <a:p>
            <a:r>
              <a:rPr lang="en-US"/>
              <a:t>Click to edit title</a:t>
            </a:r>
          </a:p>
        </p:txBody>
      </p:sp>
      <p:sp>
        <p:nvSpPr>
          <p:cNvPr id="3" name="Content Placeholder 2">
            <a:extLst>
              <a:ext uri="{FF2B5EF4-FFF2-40B4-BE49-F238E27FC236}">
                <a16:creationId xmlns:a16="http://schemas.microsoft.com/office/drawing/2014/main" id="{8ED6F3C4-EEDA-4505-B5AF-F2A8CF1B18F6}"/>
              </a:ext>
            </a:extLst>
          </p:cNvPr>
          <p:cNvSpPr>
            <a:spLocks noGrp="1"/>
          </p:cNvSpPr>
          <p:nvPr>
            <p:ph idx="1" hasCustomPrompt="1"/>
          </p:nvPr>
        </p:nvSpPr>
        <p:spPr>
          <a:xfrm>
            <a:off x="5183188" y="987425"/>
            <a:ext cx="6172200" cy="4873625"/>
          </a:xfrm>
        </p:spPr>
        <p:txBody>
          <a:bodyPr/>
          <a:lstStyle>
            <a:lvl1pPr>
              <a:defRPr sz="3200">
                <a:solidFill>
                  <a:srgbClr val="00447C"/>
                </a:solidFill>
              </a:defRPr>
            </a:lvl1pPr>
            <a:lvl2pPr>
              <a:defRPr sz="2800">
                <a:solidFill>
                  <a:srgbClr val="00447C"/>
                </a:solidFill>
              </a:defRPr>
            </a:lvl2pPr>
            <a:lvl3pPr>
              <a:defRPr sz="2400">
                <a:solidFill>
                  <a:srgbClr val="00447C"/>
                </a:solidFill>
              </a:defRPr>
            </a:lvl3pPr>
            <a:lvl4pPr>
              <a:defRPr sz="2000">
                <a:solidFill>
                  <a:srgbClr val="00447C"/>
                </a:solidFill>
              </a:defRPr>
            </a:lvl4pPr>
            <a:lvl5pPr>
              <a:defRPr sz="2000">
                <a:solidFill>
                  <a:srgbClr val="00447C"/>
                </a:solidFill>
              </a:defRPr>
            </a:lvl5pPr>
            <a:lvl6pPr>
              <a:defRPr sz="2000"/>
            </a:lvl6pPr>
            <a:lvl7pPr>
              <a:defRPr sz="2000"/>
            </a:lvl7pPr>
            <a:lvl8pPr>
              <a:defRPr sz="2000"/>
            </a:lvl8pPr>
            <a:lvl9pPr>
              <a:defRPr sz="20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CF9E46-6117-4C06-9594-B6F5430C8AB7}"/>
              </a:ext>
            </a:extLst>
          </p:cNvPr>
          <p:cNvSpPr>
            <a:spLocks noGrp="1"/>
          </p:cNvSpPr>
          <p:nvPr>
            <p:ph type="body" sz="half" idx="2" hasCustomPrompt="1"/>
          </p:nvPr>
        </p:nvSpPr>
        <p:spPr>
          <a:xfrm>
            <a:off x="839788" y="2057400"/>
            <a:ext cx="3932237" cy="3811588"/>
          </a:xfrm>
        </p:spPr>
        <p:txBody>
          <a:bodyPr/>
          <a:lstStyle>
            <a:lvl1pPr marL="0" indent="0">
              <a:buNone/>
              <a:defRPr sz="1600">
                <a:solidFill>
                  <a:srgbClr val="00447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5" name="Date Placeholder 4">
            <a:extLst>
              <a:ext uri="{FF2B5EF4-FFF2-40B4-BE49-F238E27FC236}">
                <a16:creationId xmlns:a16="http://schemas.microsoft.com/office/drawing/2014/main" id="{06F39729-15F2-2340-B068-3DE01AC85E13}"/>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6" name="Footer Placeholder 5">
            <a:extLst>
              <a:ext uri="{FF2B5EF4-FFF2-40B4-BE49-F238E27FC236}">
                <a16:creationId xmlns:a16="http://schemas.microsoft.com/office/drawing/2014/main" id="{CCBB6FBE-FD50-8D44-A799-335CAFBC244B}"/>
              </a:ext>
            </a:extLst>
          </p:cNvPr>
          <p:cNvSpPr>
            <a:spLocks noGrp="1"/>
          </p:cNvSpPr>
          <p:nvPr>
            <p:ph type="ftr" sz="quarter" idx="11"/>
          </p:nvPr>
        </p:nvSpPr>
        <p:spPr/>
        <p:txBody>
          <a:bodyPr/>
          <a:lstStyle/>
          <a:p>
            <a:r>
              <a:rPr lang="en-US"/>
              <a:t>Presentation Title |</a:t>
            </a:r>
          </a:p>
        </p:txBody>
      </p:sp>
      <p:sp>
        <p:nvSpPr>
          <p:cNvPr id="7" name="Slide Number Placeholder 6">
            <a:extLst>
              <a:ext uri="{FF2B5EF4-FFF2-40B4-BE49-F238E27FC236}">
                <a16:creationId xmlns:a16="http://schemas.microsoft.com/office/drawing/2014/main" id="{87B35CB2-7106-1148-B334-F5F15F052967}"/>
              </a:ext>
            </a:extLst>
          </p:cNvPr>
          <p:cNvSpPr>
            <a:spLocks noGrp="1"/>
          </p:cNvSpPr>
          <p:nvPr>
            <p:ph type="sldNum" sz="quarter" idx="12"/>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522185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10" name="Picture 9" descr="WAPA logo">
            <a:extLst>
              <a:ext uri="{FF2B5EF4-FFF2-40B4-BE49-F238E27FC236}">
                <a16:creationId xmlns:a16="http://schemas.microsoft.com/office/drawing/2014/main" id="{4EAA1602-0A44-4443-B1C9-30F7AC5E5A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Title 1">
            <a:extLst>
              <a:ext uri="{FF2B5EF4-FFF2-40B4-BE49-F238E27FC236}">
                <a16:creationId xmlns:a16="http://schemas.microsoft.com/office/drawing/2014/main" id="{5185767F-E117-40A6-8AE5-B88F41583A56}"/>
              </a:ext>
            </a:extLst>
          </p:cNvPr>
          <p:cNvSpPr>
            <a:spLocks noGrp="1"/>
          </p:cNvSpPr>
          <p:nvPr>
            <p:ph type="title" hasCustomPrompt="1"/>
          </p:nvPr>
        </p:nvSpPr>
        <p:spPr>
          <a:xfrm>
            <a:off x="839788" y="457200"/>
            <a:ext cx="3932237" cy="1600200"/>
          </a:xfrm>
        </p:spPr>
        <p:txBody>
          <a:bodyPr anchor="b"/>
          <a:lstStyle>
            <a:lvl1pPr>
              <a:defRPr sz="3200">
                <a:solidFill>
                  <a:srgbClr val="00447C"/>
                </a:solidFill>
              </a:defRPr>
            </a:lvl1pPr>
          </a:lstStyle>
          <a:p>
            <a:r>
              <a:rPr lang="en-US"/>
              <a:t>Click to edit title</a:t>
            </a:r>
          </a:p>
        </p:txBody>
      </p:sp>
      <p:sp>
        <p:nvSpPr>
          <p:cNvPr id="3" name="Content Placeholder 2">
            <a:extLst>
              <a:ext uri="{FF2B5EF4-FFF2-40B4-BE49-F238E27FC236}">
                <a16:creationId xmlns:a16="http://schemas.microsoft.com/office/drawing/2014/main" id="{8ED6F3C4-EEDA-4505-B5AF-F2A8CF1B18F6}"/>
              </a:ext>
            </a:extLst>
          </p:cNvPr>
          <p:cNvSpPr>
            <a:spLocks noGrp="1"/>
          </p:cNvSpPr>
          <p:nvPr>
            <p:ph idx="1" hasCustomPrompt="1"/>
          </p:nvPr>
        </p:nvSpPr>
        <p:spPr>
          <a:xfrm>
            <a:off x="5183188" y="457201"/>
            <a:ext cx="6172200" cy="5403850"/>
          </a:xfrm>
        </p:spPr>
        <p:txBody>
          <a:bodyPr/>
          <a:lstStyle>
            <a:lvl1pPr>
              <a:defRPr sz="3200">
                <a:solidFill>
                  <a:srgbClr val="00447C"/>
                </a:solidFill>
              </a:defRPr>
            </a:lvl1pPr>
            <a:lvl2pPr>
              <a:defRPr sz="2800">
                <a:solidFill>
                  <a:srgbClr val="00447C"/>
                </a:solidFill>
              </a:defRPr>
            </a:lvl2pPr>
            <a:lvl3pPr>
              <a:defRPr sz="2400">
                <a:solidFill>
                  <a:srgbClr val="00447C"/>
                </a:solidFill>
              </a:defRPr>
            </a:lvl3pPr>
            <a:lvl4pPr>
              <a:defRPr sz="2000">
                <a:solidFill>
                  <a:srgbClr val="00447C"/>
                </a:solidFill>
              </a:defRPr>
            </a:lvl4pPr>
            <a:lvl5pPr>
              <a:defRPr sz="2000">
                <a:solidFill>
                  <a:srgbClr val="00447C"/>
                </a:solidFill>
              </a:defRPr>
            </a:lvl5pPr>
            <a:lvl6pPr>
              <a:defRPr sz="2000"/>
            </a:lvl6pPr>
            <a:lvl7pPr>
              <a:defRPr sz="2000"/>
            </a:lvl7pPr>
            <a:lvl8pPr>
              <a:defRPr sz="2000"/>
            </a:lvl8pPr>
            <a:lvl9pPr>
              <a:defRPr sz="2000"/>
            </a:lvl9pPr>
          </a:lstStyle>
          <a:p>
            <a:pPr lvl="0"/>
            <a:r>
              <a:rPr lang="en-US"/>
              <a:t>Click icon to select content</a:t>
            </a:r>
          </a:p>
        </p:txBody>
      </p:sp>
      <p:sp>
        <p:nvSpPr>
          <p:cNvPr id="4" name="Text Placeholder 3">
            <a:extLst>
              <a:ext uri="{FF2B5EF4-FFF2-40B4-BE49-F238E27FC236}">
                <a16:creationId xmlns:a16="http://schemas.microsoft.com/office/drawing/2014/main" id="{0ECF9E46-6117-4C06-9594-B6F5430C8AB7}"/>
              </a:ext>
            </a:extLst>
          </p:cNvPr>
          <p:cNvSpPr>
            <a:spLocks noGrp="1"/>
          </p:cNvSpPr>
          <p:nvPr>
            <p:ph type="body" sz="half" idx="2" hasCustomPrompt="1"/>
          </p:nvPr>
        </p:nvSpPr>
        <p:spPr>
          <a:xfrm>
            <a:off x="839788" y="2057400"/>
            <a:ext cx="3932237" cy="3811588"/>
          </a:xfrm>
        </p:spPr>
        <p:txBody>
          <a:bodyPr/>
          <a:lstStyle>
            <a:lvl1pPr marL="0" indent="0">
              <a:buNone/>
              <a:defRPr sz="1600">
                <a:solidFill>
                  <a:srgbClr val="00447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5" name="Date Placeholder 4">
            <a:extLst>
              <a:ext uri="{FF2B5EF4-FFF2-40B4-BE49-F238E27FC236}">
                <a16:creationId xmlns:a16="http://schemas.microsoft.com/office/drawing/2014/main" id="{C8C2D965-41AC-1B4E-ADAC-0EAE73EDC3C3}"/>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6" name="Footer Placeholder 5">
            <a:extLst>
              <a:ext uri="{FF2B5EF4-FFF2-40B4-BE49-F238E27FC236}">
                <a16:creationId xmlns:a16="http://schemas.microsoft.com/office/drawing/2014/main" id="{741FFCA8-C04B-DE4A-A81E-CBE6142C0DD3}"/>
              </a:ext>
            </a:extLst>
          </p:cNvPr>
          <p:cNvSpPr>
            <a:spLocks noGrp="1"/>
          </p:cNvSpPr>
          <p:nvPr>
            <p:ph type="ftr" sz="quarter" idx="11"/>
          </p:nvPr>
        </p:nvSpPr>
        <p:spPr/>
        <p:txBody>
          <a:bodyPr/>
          <a:lstStyle/>
          <a:p>
            <a:r>
              <a:rPr lang="en-US"/>
              <a:t>Presentation Title |</a:t>
            </a:r>
          </a:p>
        </p:txBody>
      </p:sp>
      <p:sp>
        <p:nvSpPr>
          <p:cNvPr id="7" name="Slide Number Placeholder 6">
            <a:extLst>
              <a:ext uri="{FF2B5EF4-FFF2-40B4-BE49-F238E27FC236}">
                <a16:creationId xmlns:a16="http://schemas.microsoft.com/office/drawing/2014/main" id="{52600026-908F-914F-8562-D054765B38CA}"/>
              </a:ext>
            </a:extLst>
          </p:cNvPr>
          <p:cNvSpPr>
            <a:spLocks noGrp="1"/>
          </p:cNvSpPr>
          <p:nvPr>
            <p:ph type="sldNum" sz="quarter" idx="12"/>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2336578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pic>
        <p:nvPicPr>
          <p:cNvPr id="8" name="Picture 7" descr="WAPA logo">
            <a:extLst>
              <a:ext uri="{FF2B5EF4-FFF2-40B4-BE49-F238E27FC236}">
                <a16:creationId xmlns:a16="http://schemas.microsoft.com/office/drawing/2014/main" id="{3D93DE8E-DD4C-F344-A346-4353785637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6" name="Picture Placeholder 25">
            <a:extLst>
              <a:ext uri="{FF2B5EF4-FFF2-40B4-BE49-F238E27FC236}">
                <a16:creationId xmlns:a16="http://schemas.microsoft.com/office/drawing/2014/main" id="{0F929C79-10FE-7E4E-9D29-3F353CB6F04A}"/>
              </a:ext>
            </a:extLst>
          </p:cNvPr>
          <p:cNvSpPr>
            <a:spLocks noGrp="1"/>
          </p:cNvSpPr>
          <p:nvPr>
            <p:ph type="pic" sz="quarter" idx="15" hasCustomPrompt="1"/>
          </p:nvPr>
        </p:nvSpPr>
        <p:spPr>
          <a:xfrm>
            <a:off x="0" y="0"/>
            <a:ext cx="4032250" cy="6858000"/>
          </a:xfrm>
          <a:custGeom>
            <a:avLst/>
            <a:gdLst>
              <a:gd name="connsiteX0" fmla="*/ 319284 w 4032250"/>
              <a:gd name="connsiteY0" fmla="*/ 6051443 h 6858000"/>
              <a:gd name="connsiteX1" fmla="*/ 245896 w 4032250"/>
              <a:gd name="connsiteY1" fmla="*/ 6134356 h 6858000"/>
              <a:gd name="connsiteX2" fmla="*/ 245896 w 4032250"/>
              <a:gd name="connsiteY2" fmla="*/ 6489249 h 6858000"/>
              <a:gd name="connsiteX3" fmla="*/ 319284 w 4032250"/>
              <a:gd name="connsiteY3" fmla="*/ 6562699 h 6858000"/>
              <a:gd name="connsiteX4" fmla="*/ 674115 w 4032250"/>
              <a:gd name="connsiteY4" fmla="*/ 6562699 h 6858000"/>
              <a:gd name="connsiteX5" fmla="*/ 757027 w 4032250"/>
              <a:gd name="connsiteY5" fmla="*/ 6492424 h 6858000"/>
              <a:gd name="connsiteX6" fmla="*/ 757027 w 4032250"/>
              <a:gd name="connsiteY6" fmla="*/ 6163359 h 6858000"/>
              <a:gd name="connsiteX7" fmla="*/ 757027 w 4032250"/>
              <a:gd name="connsiteY7" fmla="*/ 6131181 h 6858000"/>
              <a:gd name="connsiteX8" fmla="*/ 674114 w 4032250"/>
              <a:gd name="connsiteY8" fmla="*/ 6051443 h 6858000"/>
              <a:gd name="connsiteX9" fmla="*/ 0 w 4032250"/>
              <a:gd name="connsiteY9" fmla="*/ 0 h 6858000"/>
              <a:gd name="connsiteX10" fmla="*/ 4032250 w 4032250"/>
              <a:gd name="connsiteY10" fmla="*/ 0 h 6858000"/>
              <a:gd name="connsiteX11" fmla="*/ 4032250 w 4032250"/>
              <a:gd name="connsiteY11" fmla="*/ 6858000 h 6858000"/>
              <a:gd name="connsiteX12" fmla="*/ 0 w 403225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2250" h="6858000">
                <a:moveTo>
                  <a:pt x="319284" y="6051443"/>
                </a:moveTo>
                <a:cubicBezTo>
                  <a:pt x="278753" y="6051443"/>
                  <a:pt x="245896" y="6093825"/>
                  <a:pt x="245896" y="6134356"/>
                </a:cubicBezTo>
                <a:lnTo>
                  <a:pt x="245896" y="6489249"/>
                </a:lnTo>
                <a:cubicBezTo>
                  <a:pt x="245896" y="6529793"/>
                  <a:pt x="278740" y="6562662"/>
                  <a:pt x="319284" y="6562699"/>
                </a:cubicBezTo>
                <a:lnTo>
                  <a:pt x="674115" y="6562699"/>
                </a:lnTo>
                <a:cubicBezTo>
                  <a:pt x="714658" y="6562662"/>
                  <a:pt x="757027" y="6532968"/>
                  <a:pt x="757027" y="6492424"/>
                </a:cubicBezTo>
                <a:lnTo>
                  <a:pt x="757027" y="6163359"/>
                </a:lnTo>
                <a:lnTo>
                  <a:pt x="757027" y="6131181"/>
                </a:lnTo>
                <a:cubicBezTo>
                  <a:pt x="760202" y="6071601"/>
                  <a:pt x="714645" y="6051443"/>
                  <a:pt x="674114" y="6051443"/>
                </a:cubicBezTo>
                <a:close/>
                <a:moveTo>
                  <a:pt x="0" y="0"/>
                </a:moveTo>
                <a:lnTo>
                  <a:pt x="4032250" y="0"/>
                </a:lnTo>
                <a:lnTo>
                  <a:pt x="4032250" y="6858000"/>
                </a:lnTo>
                <a:lnTo>
                  <a:pt x="0" y="6858000"/>
                </a:lnTo>
                <a:close/>
              </a:path>
            </a:pathLst>
          </a:custGeom>
        </p:spPr>
        <p:txBody>
          <a:bodyPr wrap="square">
            <a:noAutofit/>
          </a:bodyPr>
          <a:lstStyle/>
          <a:p>
            <a:r>
              <a:rPr lang="en-US"/>
              <a:t>Picture of speaker</a:t>
            </a:r>
          </a:p>
        </p:txBody>
      </p:sp>
      <p:sp>
        <p:nvSpPr>
          <p:cNvPr id="2" name="Title 1">
            <a:extLst>
              <a:ext uri="{FF2B5EF4-FFF2-40B4-BE49-F238E27FC236}">
                <a16:creationId xmlns:a16="http://schemas.microsoft.com/office/drawing/2014/main" id="{F04434BC-6FBE-461A-A6F0-FCFFCC92DC63}"/>
              </a:ext>
            </a:extLst>
          </p:cNvPr>
          <p:cNvSpPr>
            <a:spLocks noGrp="1"/>
          </p:cNvSpPr>
          <p:nvPr>
            <p:ph type="title" hasCustomPrompt="1"/>
          </p:nvPr>
        </p:nvSpPr>
        <p:spPr>
          <a:xfrm>
            <a:off x="4397433" y="365125"/>
            <a:ext cx="6956366" cy="1325563"/>
          </a:xfrm>
        </p:spPr>
        <p:txBody>
          <a:bodyPr anchor="b"/>
          <a:lstStyle>
            <a:lvl1pPr>
              <a:defRPr>
                <a:solidFill>
                  <a:srgbClr val="00447C"/>
                </a:solidFill>
              </a:defRPr>
            </a:lvl1pPr>
          </a:lstStyle>
          <a:p>
            <a:r>
              <a:rPr lang="en-US"/>
              <a:t>Click to edit section title</a:t>
            </a:r>
          </a:p>
        </p:txBody>
      </p:sp>
      <p:sp>
        <p:nvSpPr>
          <p:cNvPr id="3" name="Date Placeholder 2">
            <a:extLst>
              <a:ext uri="{FF2B5EF4-FFF2-40B4-BE49-F238E27FC236}">
                <a16:creationId xmlns:a16="http://schemas.microsoft.com/office/drawing/2014/main" id="{BA1F278A-BE1C-B144-9E98-AB9C51360582}"/>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4" name="Footer Placeholder 3">
            <a:extLst>
              <a:ext uri="{FF2B5EF4-FFF2-40B4-BE49-F238E27FC236}">
                <a16:creationId xmlns:a16="http://schemas.microsoft.com/office/drawing/2014/main" id="{7844FACF-45EC-1A45-A11E-B04A95F57FD2}"/>
              </a:ext>
            </a:extLst>
          </p:cNvPr>
          <p:cNvSpPr>
            <a:spLocks noGrp="1"/>
          </p:cNvSpPr>
          <p:nvPr>
            <p:ph type="ftr" sz="quarter" idx="11"/>
          </p:nvPr>
        </p:nvSpPr>
        <p:spPr/>
        <p:txBody>
          <a:bodyPr/>
          <a:lstStyle/>
          <a:p>
            <a:r>
              <a:rPr lang="en-US"/>
              <a:t>Presentation Title |</a:t>
            </a:r>
          </a:p>
        </p:txBody>
      </p:sp>
      <p:sp>
        <p:nvSpPr>
          <p:cNvPr id="5" name="Slide Number Placeholder 4">
            <a:extLst>
              <a:ext uri="{FF2B5EF4-FFF2-40B4-BE49-F238E27FC236}">
                <a16:creationId xmlns:a16="http://schemas.microsoft.com/office/drawing/2014/main" id="{FB5B6763-C8FF-8A43-8D43-12FF97B9C47E}"/>
              </a:ext>
            </a:extLst>
          </p:cNvPr>
          <p:cNvSpPr>
            <a:spLocks noGrp="1"/>
          </p:cNvSpPr>
          <p:nvPr>
            <p:ph type="sldNum" sz="quarter" idx="12"/>
          </p:nvPr>
        </p:nvSpPr>
        <p:spPr/>
        <p:txBody>
          <a:bodyPr/>
          <a:lstStyle/>
          <a:p>
            <a:fld id="{3F695E62-246E-462B-9E4A-5D3B36BC339D}" type="slidenum">
              <a:rPr lang="en-US" smtClean="0"/>
              <a:pPr/>
              <a:t>‹#›</a:t>
            </a:fld>
            <a:endParaRPr lang="en-US"/>
          </a:p>
        </p:txBody>
      </p:sp>
      <p:sp>
        <p:nvSpPr>
          <p:cNvPr id="9" name="Text Placeholder 8">
            <a:extLst>
              <a:ext uri="{FF2B5EF4-FFF2-40B4-BE49-F238E27FC236}">
                <a16:creationId xmlns:a16="http://schemas.microsoft.com/office/drawing/2014/main" id="{E7904913-A758-EC45-BF81-E81B0B79C3B1}"/>
              </a:ext>
            </a:extLst>
          </p:cNvPr>
          <p:cNvSpPr>
            <a:spLocks noGrp="1"/>
          </p:cNvSpPr>
          <p:nvPr>
            <p:ph type="body" sz="quarter" idx="13" hasCustomPrompt="1"/>
          </p:nvPr>
        </p:nvSpPr>
        <p:spPr>
          <a:xfrm>
            <a:off x="4397433" y="1903413"/>
            <a:ext cx="6956367" cy="635541"/>
          </a:xfrm>
        </p:spPr>
        <p:txBody>
          <a:bodyPr/>
          <a:lstStyle>
            <a:lvl1pPr marL="0" indent="0">
              <a:buNone/>
              <a:defRPr/>
            </a:lvl1pPr>
          </a:lstStyle>
          <a:p>
            <a:pPr lvl="0"/>
            <a:r>
              <a:rPr lang="en-US"/>
              <a:t>Section Subtitle Title– Single Line</a:t>
            </a:r>
          </a:p>
        </p:txBody>
      </p:sp>
      <p:sp>
        <p:nvSpPr>
          <p:cNvPr id="11" name="Text Placeholder 10">
            <a:extLst>
              <a:ext uri="{FF2B5EF4-FFF2-40B4-BE49-F238E27FC236}">
                <a16:creationId xmlns:a16="http://schemas.microsoft.com/office/drawing/2014/main" id="{59344D51-0EF5-534E-89F6-5D2E65DCEFBF}"/>
              </a:ext>
            </a:extLst>
          </p:cNvPr>
          <p:cNvSpPr>
            <a:spLocks noGrp="1"/>
          </p:cNvSpPr>
          <p:nvPr>
            <p:ph type="body" sz="quarter" idx="14" hasCustomPrompt="1"/>
          </p:nvPr>
        </p:nvSpPr>
        <p:spPr>
          <a:xfrm>
            <a:off x="4397432" y="4805363"/>
            <a:ext cx="6956367" cy="1212850"/>
          </a:xfrm>
        </p:spPr>
        <p:txBody>
          <a:bodyPr/>
          <a:lstStyle>
            <a:lvl1pPr marL="0" indent="0">
              <a:buNone/>
              <a:defRPr/>
            </a:lvl1pPr>
            <a:lvl2pPr marL="457200" indent="0">
              <a:buNone/>
              <a:defRPr/>
            </a:lvl2pPr>
          </a:lstStyle>
          <a:p>
            <a:pPr lvl="0"/>
            <a:r>
              <a:rPr lang="en-US"/>
              <a:t>Name</a:t>
            </a:r>
            <a:br>
              <a:rPr lang="en-US"/>
            </a:br>
            <a:r>
              <a:rPr lang="en-US"/>
              <a:t>Title</a:t>
            </a:r>
          </a:p>
        </p:txBody>
      </p:sp>
      <p:cxnSp>
        <p:nvCxnSpPr>
          <p:cNvPr id="14" name="Straight Connector 13">
            <a:extLst>
              <a:ext uri="{FF2B5EF4-FFF2-40B4-BE49-F238E27FC236}">
                <a16:creationId xmlns:a16="http://schemas.microsoft.com/office/drawing/2014/main" id="{B5C1FDC8-84A3-8541-AFA9-E0E3191D4ABE}"/>
              </a:ext>
            </a:extLst>
          </p:cNvPr>
          <p:cNvCxnSpPr>
            <a:cxnSpLocks/>
          </p:cNvCxnSpPr>
          <p:nvPr userDrawn="1"/>
        </p:nvCxnSpPr>
        <p:spPr>
          <a:xfrm>
            <a:off x="4397433" y="1797051"/>
            <a:ext cx="69367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88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pic>
        <p:nvPicPr>
          <p:cNvPr id="4" name="Picture 3" descr="A transmission tower located in a field of daisies.">
            <a:extLst>
              <a:ext uri="{FF2B5EF4-FFF2-40B4-BE49-F238E27FC236}">
                <a16:creationId xmlns:a16="http://schemas.microsoft.com/office/drawing/2014/main" id="{295E0F6E-FDE3-9445-A492-4EB172B542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00" r="16000"/>
          <a:stretch/>
        </p:blipFill>
        <p:spPr>
          <a:xfrm>
            <a:off x="8534400" y="0"/>
            <a:ext cx="3657600" cy="6858000"/>
          </a:xfrm>
          <a:prstGeom prst="rect">
            <a:avLst/>
          </a:prstGeom>
        </p:spPr>
      </p:pic>
      <p:pic>
        <p:nvPicPr>
          <p:cNvPr id="13" name="Picture 12" descr="WAPA logo">
            <a:extLst>
              <a:ext uri="{FF2B5EF4-FFF2-40B4-BE49-F238E27FC236}">
                <a16:creationId xmlns:a16="http://schemas.microsoft.com/office/drawing/2014/main" id="{10D788A9-3E65-C741-A2B5-6B006034082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Title 1">
            <a:extLst>
              <a:ext uri="{FF2B5EF4-FFF2-40B4-BE49-F238E27FC236}">
                <a16:creationId xmlns:a16="http://schemas.microsoft.com/office/drawing/2014/main" id="{CFEFA0E2-DBF0-4D1E-9683-4EF88F7F1DB2}"/>
              </a:ext>
            </a:extLst>
          </p:cNvPr>
          <p:cNvSpPr>
            <a:spLocks noGrp="1"/>
          </p:cNvSpPr>
          <p:nvPr>
            <p:ph type="title" hasCustomPrompt="1"/>
          </p:nvPr>
        </p:nvSpPr>
        <p:spPr>
          <a:xfrm>
            <a:off x="838200" y="365126"/>
            <a:ext cx="7322574" cy="792880"/>
          </a:xfrm>
        </p:spPr>
        <p:txBody>
          <a:bodyPr/>
          <a:lstStyle>
            <a:lvl1pPr>
              <a:defRPr>
                <a:solidFill>
                  <a:srgbClr val="00447C"/>
                </a:solidFill>
              </a:defRPr>
            </a:lvl1pPr>
          </a:lstStyle>
          <a:p>
            <a:r>
              <a:rPr lang="en-US"/>
              <a:t>Topics of discussion (one line)</a:t>
            </a:r>
          </a:p>
        </p:txBody>
      </p:sp>
      <p:sp>
        <p:nvSpPr>
          <p:cNvPr id="8" name="Rectangle 7">
            <a:extLst>
              <a:ext uri="{FF2B5EF4-FFF2-40B4-BE49-F238E27FC236}">
                <a16:creationId xmlns:a16="http://schemas.microsoft.com/office/drawing/2014/main" id="{B997A2AB-5E51-4FD5-B9B0-28CC6EB7EA53}"/>
              </a:ext>
            </a:extLst>
          </p:cNvPr>
          <p:cNvSpPr/>
          <p:nvPr userDrawn="1"/>
        </p:nvSpPr>
        <p:spPr>
          <a:xfrm>
            <a:off x="7001301" y="0"/>
            <a:ext cx="51906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47C"/>
              </a:solidFill>
            </a:endParaRPr>
          </a:p>
        </p:txBody>
      </p:sp>
      <p:sp>
        <p:nvSpPr>
          <p:cNvPr id="22" name="Text Placeholder 20">
            <a:extLst>
              <a:ext uri="{FF2B5EF4-FFF2-40B4-BE49-F238E27FC236}">
                <a16:creationId xmlns:a16="http://schemas.microsoft.com/office/drawing/2014/main" id="{49FBC7B6-41A3-BF48-9542-3F659AF4E34A}"/>
              </a:ext>
            </a:extLst>
          </p:cNvPr>
          <p:cNvSpPr>
            <a:spLocks noGrp="1"/>
          </p:cNvSpPr>
          <p:nvPr>
            <p:ph type="body" sz="quarter" idx="15" hasCustomPrompt="1"/>
          </p:nvPr>
        </p:nvSpPr>
        <p:spPr>
          <a:xfrm>
            <a:off x="838200" y="1385299"/>
            <a:ext cx="7322574" cy="392113"/>
          </a:xfrm>
        </p:spPr>
        <p:txBody>
          <a:bodyPr/>
          <a:lstStyle>
            <a:lvl1pPr marL="457200" indent="-457200">
              <a:buFont typeface="Arial" panose="020B0604020202020204" pitchFamily="34" charset="0"/>
              <a:buChar char="•"/>
              <a:defRPr u="none"/>
            </a:lvl1pPr>
          </a:lstStyle>
          <a:p>
            <a:pPr lvl="0"/>
            <a:r>
              <a:rPr lang="en-US"/>
              <a:t>Edit topic 1</a:t>
            </a:r>
          </a:p>
        </p:txBody>
      </p:sp>
      <p:sp>
        <p:nvSpPr>
          <p:cNvPr id="24" name="Text Placeholder 20">
            <a:extLst>
              <a:ext uri="{FF2B5EF4-FFF2-40B4-BE49-F238E27FC236}">
                <a16:creationId xmlns:a16="http://schemas.microsoft.com/office/drawing/2014/main" id="{DEB27F00-7F15-7041-BD89-3F00590C892F}"/>
              </a:ext>
            </a:extLst>
          </p:cNvPr>
          <p:cNvSpPr>
            <a:spLocks noGrp="1"/>
          </p:cNvSpPr>
          <p:nvPr>
            <p:ph type="body" sz="quarter" idx="17" hasCustomPrompt="1"/>
          </p:nvPr>
        </p:nvSpPr>
        <p:spPr>
          <a:xfrm>
            <a:off x="838200" y="1972421"/>
            <a:ext cx="7322574" cy="392113"/>
          </a:xfrm>
        </p:spPr>
        <p:txBody>
          <a:bodyPr/>
          <a:lstStyle>
            <a:lvl1pPr marL="457200" indent="-457200">
              <a:buFont typeface="Arial" panose="020B0604020202020204" pitchFamily="34" charset="0"/>
              <a:buChar char="•"/>
              <a:defRPr u="none"/>
            </a:lvl1pPr>
          </a:lstStyle>
          <a:p>
            <a:pPr lvl="0"/>
            <a:r>
              <a:rPr lang="en-US"/>
              <a:t>Edit topic 2</a:t>
            </a:r>
          </a:p>
        </p:txBody>
      </p:sp>
      <p:sp>
        <p:nvSpPr>
          <p:cNvPr id="26" name="Text Placeholder 20">
            <a:extLst>
              <a:ext uri="{FF2B5EF4-FFF2-40B4-BE49-F238E27FC236}">
                <a16:creationId xmlns:a16="http://schemas.microsoft.com/office/drawing/2014/main" id="{D1F5F9AC-678D-1A44-9874-689F1AC41AB8}"/>
              </a:ext>
            </a:extLst>
          </p:cNvPr>
          <p:cNvSpPr>
            <a:spLocks noGrp="1"/>
          </p:cNvSpPr>
          <p:nvPr>
            <p:ph type="body" sz="quarter" idx="19" hasCustomPrompt="1"/>
          </p:nvPr>
        </p:nvSpPr>
        <p:spPr>
          <a:xfrm>
            <a:off x="838200" y="2579917"/>
            <a:ext cx="7322574" cy="392113"/>
          </a:xfrm>
        </p:spPr>
        <p:txBody>
          <a:bodyPr/>
          <a:lstStyle>
            <a:lvl1pPr marL="457200" indent="-457200">
              <a:buFont typeface="Arial" panose="020B0604020202020204" pitchFamily="34" charset="0"/>
              <a:buChar char="•"/>
              <a:defRPr u="none"/>
            </a:lvl1pPr>
          </a:lstStyle>
          <a:p>
            <a:pPr lvl="0"/>
            <a:r>
              <a:rPr lang="en-US"/>
              <a:t>Edit topic 3</a:t>
            </a:r>
          </a:p>
        </p:txBody>
      </p:sp>
      <p:sp>
        <p:nvSpPr>
          <p:cNvPr id="28" name="Text Placeholder 20">
            <a:extLst>
              <a:ext uri="{FF2B5EF4-FFF2-40B4-BE49-F238E27FC236}">
                <a16:creationId xmlns:a16="http://schemas.microsoft.com/office/drawing/2014/main" id="{8355A274-F45B-9949-8F9A-8F99185CE83D}"/>
              </a:ext>
            </a:extLst>
          </p:cNvPr>
          <p:cNvSpPr>
            <a:spLocks noGrp="1"/>
          </p:cNvSpPr>
          <p:nvPr>
            <p:ph type="body" sz="quarter" idx="21" hasCustomPrompt="1"/>
          </p:nvPr>
        </p:nvSpPr>
        <p:spPr>
          <a:xfrm>
            <a:off x="838200" y="3181965"/>
            <a:ext cx="7322574" cy="392113"/>
          </a:xfrm>
        </p:spPr>
        <p:txBody>
          <a:bodyPr/>
          <a:lstStyle>
            <a:lvl1pPr marL="457200" indent="-457200">
              <a:buFont typeface="Arial" panose="020B0604020202020204" pitchFamily="34" charset="0"/>
              <a:buChar char="•"/>
              <a:defRPr u="none"/>
            </a:lvl1pPr>
          </a:lstStyle>
          <a:p>
            <a:pPr lvl="0"/>
            <a:r>
              <a:rPr lang="en-US"/>
              <a:t>Edit topic 4</a:t>
            </a:r>
          </a:p>
        </p:txBody>
      </p:sp>
      <p:sp>
        <p:nvSpPr>
          <p:cNvPr id="30" name="Text Placeholder 20">
            <a:extLst>
              <a:ext uri="{FF2B5EF4-FFF2-40B4-BE49-F238E27FC236}">
                <a16:creationId xmlns:a16="http://schemas.microsoft.com/office/drawing/2014/main" id="{E733535B-D409-5A4A-9DFA-15EEB295C237}"/>
              </a:ext>
            </a:extLst>
          </p:cNvPr>
          <p:cNvSpPr>
            <a:spLocks noGrp="1"/>
          </p:cNvSpPr>
          <p:nvPr>
            <p:ph type="body" sz="quarter" idx="23" hasCustomPrompt="1"/>
          </p:nvPr>
        </p:nvSpPr>
        <p:spPr>
          <a:xfrm>
            <a:off x="838200" y="3784013"/>
            <a:ext cx="7322574" cy="392113"/>
          </a:xfrm>
        </p:spPr>
        <p:txBody>
          <a:bodyPr/>
          <a:lstStyle>
            <a:lvl1pPr marL="457200" indent="-457200">
              <a:buFont typeface="Arial" panose="020B0604020202020204" pitchFamily="34" charset="0"/>
              <a:buChar char="•"/>
              <a:defRPr u="none"/>
            </a:lvl1pPr>
          </a:lstStyle>
          <a:p>
            <a:pPr lvl="0"/>
            <a:r>
              <a:rPr lang="en-US"/>
              <a:t>Edit topic 5</a:t>
            </a:r>
          </a:p>
        </p:txBody>
      </p:sp>
      <p:sp>
        <p:nvSpPr>
          <p:cNvPr id="32" name="Text Placeholder 20">
            <a:extLst>
              <a:ext uri="{FF2B5EF4-FFF2-40B4-BE49-F238E27FC236}">
                <a16:creationId xmlns:a16="http://schemas.microsoft.com/office/drawing/2014/main" id="{8691FF3B-BBF4-154E-9E25-2A0641154A6F}"/>
              </a:ext>
            </a:extLst>
          </p:cNvPr>
          <p:cNvSpPr>
            <a:spLocks noGrp="1"/>
          </p:cNvSpPr>
          <p:nvPr>
            <p:ph type="body" sz="quarter" idx="25" hasCustomPrompt="1"/>
          </p:nvPr>
        </p:nvSpPr>
        <p:spPr>
          <a:xfrm>
            <a:off x="838200" y="4376583"/>
            <a:ext cx="7322574" cy="392113"/>
          </a:xfrm>
        </p:spPr>
        <p:txBody>
          <a:bodyPr/>
          <a:lstStyle>
            <a:lvl1pPr marL="457200" indent="-457200">
              <a:buFont typeface="Arial" panose="020B0604020202020204" pitchFamily="34" charset="0"/>
              <a:buChar char="•"/>
              <a:defRPr u="none"/>
            </a:lvl1pPr>
          </a:lstStyle>
          <a:p>
            <a:pPr lvl="0"/>
            <a:r>
              <a:rPr lang="en-US"/>
              <a:t>Edit topic 6</a:t>
            </a:r>
          </a:p>
        </p:txBody>
      </p:sp>
      <p:sp>
        <p:nvSpPr>
          <p:cNvPr id="34" name="Text Placeholder 20">
            <a:extLst>
              <a:ext uri="{FF2B5EF4-FFF2-40B4-BE49-F238E27FC236}">
                <a16:creationId xmlns:a16="http://schemas.microsoft.com/office/drawing/2014/main" id="{2604BE7F-48C3-7340-A29A-5559A002BEC4}"/>
              </a:ext>
            </a:extLst>
          </p:cNvPr>
          <p:cNvSpPr>
            <a:spLocks noGrp="1"/>
          </p:cNvSpPr>
          <p:nvPr>
            <p:ph type="body" sz="quarter" idx="27" hasCustomPrompt="1"/>
          </p:nvPr>
        </p:nvSpPr>
        <p:spPr>
          <a:xfrm>
            <a:off x="838200" y="4978916"/>
            <a:ext cx="7322574" cy="392113"/>
          </a:xfrm>
        </p:spPr>
        <p:txBody>
          <a:bodyPr/>
          <a:lstStyle>
            <a:lvl1pPr marL="457200" indent="-457200">
              <a:buFont typeface="Arial" panose="020B0604020202020204" pitchFamily="34" charset="0"/>
              <a:buChar char="•"/>
              <a:defRPr u="none"/>
            </a:lvl1pPr>
          </a:lstStyle>
          <a:p>
            <a:pPr lvl="0"/>
            <a:r>
              <a:rPr lang="en-US"/>
              <a:t>Edit topic 7</a:t>
            </a:r>
          </a:p>
        </p:txBody>
      </p:sp>
      <p:sp>
        <p:nvSpPr>
          <p:cNvPr id="36" name="Text Placeholder 20">
            <a:extLst>
              <a:ext uri="{FF2B5EF4-FFF2-40B4-BE49-F238E27FC236}">
                <a16:creationId xmlns:a16="http://schemas.microsoft.com/office/drawing/2014/main" id="{916A731A-07E9-114E-B685-834B0D20CDD3}"/>
              </a:ext>
            </a:extLst>
          </p:cNvPr>
          <p:cNvSpPr>
            <a:spLocks noGrp="1"/>
          </p:cNvSpPr>
          <p:nvPr>
            <p:ph type="body" sz="quarter" idx="29" hasCustomPrompt="1"/>
          </p:nvPr>
        </p:nvSpPr>
        <p:spPr>
          <a:xfrm>
            <a:off x="829101" y="5581249"/>
            <a:ext cx="7322574" cy="392113"/>
          </a:xfrm>
        </p:spPr>
        <p:txBody>
          <a:bodyPr/>
          <a:lstStyle>
            <a:lvl1pPr marL="457200" indent="-457200">
              <a:buFont typeface="Arial" panose="020B0604020202020204" pitchFamily="34" charset="0"/>
              <a:buChar char="•"/>
              <a:defRPr u="none"/>
            </a:lvl1pPr>
          </a:lstStyle>
          <a:p>
            <a:pPr lvl="0"/>
            <a:r>
              <a:rPr lang="en-US"/>
              <a:t>Edit topic 8</a:t>
            </a:r>
          </a:p>
        </p:txBody>
      </p:sp>
      <p:sp>
        <p:nvSpPr>
          <p:cNvPr id="3" name="Date Placeholder 2">
            <a:extLst>
              <a:ext uri="{FF2B5EF4-FFF2-40B4-BE49-F238E27FC236}">
                <a16:creationId xmlns:a16="http://schemas.microsoft.com/office/drawing/2014/main" id="{8B4F50FD-BA3E-4140-A8E6-899AFA71673C}"/>
              </a:ext>
            </a:extLst>
          </p:cNvPr>
          <p:cNvSpPr>
            <a:spLocks noGrp="1"/>
          </p:cNvSpPr>
          <p:nvPr>
            <p:ph type="dt" sz="half" idx="30"/>
          </p:nvPr>
        </p:nvSpPr>
        <p:spPr/>
        <p:txBody>
          <a:bodyPr/>
          <a:lstStyle>
            <a:lvl1pPr>
              <a:defRPr>
                <a:solidFill>
                  <a:schemeClr val="bg1"/>
                </a:solidFill>
              </a:defRPr>
            </a:lvl1pPr>
          </a:lstStyle>
          <a:p>
            <a:fld id="{52EA7C11-4B40-E443-A2DB-1B93DB4E5E54}" type="datetime5">
              <a:rPr lang="en-US" smtClean="0"/>
              <a:pPr/>
              <a:t>5-Dec-23</a:t>
            </a:fld>
            <a:r>
              <a:rPr lang="en-US"/>
              <a:t> |</a:t>
            </a:r>
          </a:p>
        </p:txBody>
      </p:sp>
      <p:sp>
        <p:nvSpPr>
          <p:cNvPr id="5" name="Footer Placeholder 4">
            <a:extLst>
              <a:ext uri="{FF2B5EF4-FFF2-40B4-BE49-F238E27FC236}">
                <a16:creationId xmlns:a16="http://schemas.microsoft.com/office/drawing/2014/main" id="{58CA6F5D-E771-D148-99A2-AB02C4CD1ED5}"/>
              </a:ext>
            </a:extLst>
          </p:cNvPr>
          <p:cNvSpPr>
            <a:spLocks noGrp="1"/>
          </p:cNvSpPr>
          <p:nvPr>
            <p:ph type="ftr" sz="quarter" idx="31"/>
          </p:nvPr>
        </p:nvSpPr>
        <p:spPr/>
        <p:txBody>
          <a:bodyPr/>
          <a:lstStyle>
            <a:lvl1pPr>
              <a:defRPr>
                <a:solidFill>
                  <a:schemeClr val="bg1"/>
                </a:solidFill>
              </a:defRPr>
            </a:lvl1pPr>
          </a:lstStyle>
          <a:p>
            <a:r>
              <a:rPr lang="en-US"/>
              <a:t>Presentation Title |</a:t>
            </a:r>
          </a:p>
        </p:txBody>
      </p:sp>
      <p:sp>
        <p:nvSpPr>
          <p:cNvPr id="6" name="Slide Number Placeholder 5">
            <a:extLst>
              <a:ext uri="{FF2B5EF4-FFF2-40B4-BE49-F238E27FC236}">
                <a16:creationId xmlns:a16="http://schemas.microsoft.com/office/drawing/2014/main" id="{613F6E8E-9115-6647-A9AB-4A7E3B589A34}"/>
              </a:ext>
            </a:extLst>
          </p:cNvPr>
          <p:cNvSpPr>
            <a:spLocks noGrp="1"/>
          </p:cNvSpPr>
          <p:nvPr>
            <p:ph type="sldNum" sz="quarter" idx="32"/>
          </p:nvPr>
        </p:nvSpPr>
        <p:spPr/>
        <p:txBody>
          <a:bodyPr/>
          <a:lstStyle>
            <a:lvl1pPr>
              <a:defRPr>
                <a:solidFill>
                  <a:schemeClr val="bg1"/>
                </a:solidFill>
              </a:defRPr>
            </a:lvl1pPr>
          </a:lstStyle>
          <a:p>
            <a:fld id="{3F695E62-246E-462B-9E4A-5D3B36BC339D}" type="slidenum">
              <a:rPr lang="en-US" smtClean="0"/>
              <a:pPr/>
              <a:t>‹#›</a:t>
            </a:fld>
            <a:endParaRPr lang="en-US"/>
          </a:p>
        </p:txBody>
      </p:sp>
    </p:spTree>
    <p:extLst>
      <p:ext uri="{BB962C8B-B14F-4D97-AF65-F5344CB8AC3E}">
        <p14:creationId xmlns:p14="http://schemas.microsoft.com/office/powerpoint/2010/main" val="2691744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Transformers">
    <p:spTree>
      <p:nvGrpSpPr>
        <p:cNvPr id="1" name=""/>
        <p:cNvGrpSpPr/>
        <p:nvPr/>
      </p:nvGrpSpPr>
      <p:grpSpPr>
        <a:xfrm>
          <a:off x="0" y="0"/>
          <a:ext cx="0" cy="0"/>
          <a:chOff x="0" y="0"/>
          <a:chExt cx="0" cy="0"/>
        </a:xfrm>
      </p:grpSpPr>
      <p:pic>
        <p:nvPicPr>
          <p:cNvPr id="15" name="Picture 14" descr="WAPA Logo with Western Area Power Administration to the right of logo that includes a lightning bolt.">
            <a:extLst>
              <a:ext uri="{FF2B5EF4-FFF2-40B4-BE49-F238E27FC236}">
                <a16:creationId xmlns:a16="http://schemas.microsoft.com/office/drawing/2014/main" id="{229B243C-E2A9-478A-A331-75B01A8F32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0080" y="313916"/>
            <a:ext cx="2743200" cy="574766"/>
          </a:xfrm>
          <a:prstGeom prst="rect">
            <a:avLst/>
          </a:prstGeom>
        </p:spPr>
      </p:pic>
      <p:pic>
        <p:nvPicPr>
          <p:cNvPr id="8" name="Picture 7" descr="A switchyard showing several power transformers.">
            <a:extLst>
              <a:ext uri="{FF2B5EF4-FFF2-40B4-BE49-F238E27FC236}">
                <a16:creationId xmlns:a16="http://schemas.microsoft.com/office/drawing/2014/main" id="{86523D02-7C02-4B74-A949-0FD451D1589B}"/>
              </a:ext>
            </a:extLst>
          </p:cNvPr>
          <p:cNvPicPr>
            <a:picLocks noChangeAspect="1"/>
          </p:cNvPicPr>
          <p:nvPr userDrawn="1"/>
        </p:nvPicPr>
        <p:blipFill>
          <a:blip r:embed="rId3">
            <a:extLst>
              <a:ext uri="{28A0092B-C50C-407E-A947-70E740481C1C}">
                <a14:useLocalDpi xmlns:a14="http://schemas.microsoft.com/office/drawing/2010/main" val="0"/>
              </a:ext>
            </a:extLst>
          </a:blip>
          <a:srcRect l="26462" r="26462"/>
          <a:stretch/>
        </p:blipFill>
        <p:spPr>
          <a:xfrm>
            <a:off x="7879308" y="-16552"/>
            <a:ext cx="4312692" cy="6870844"/>
          </a:xfrm>
          <a:custGeom>
            <a:avLst/>
            <a:gdLst>
              <a:gd name="connsiteX0" fmla="*/ 1092451 w 4319227"/>
              <a:gd name="connsiteY0" fmla="*/ 0 h 6881376"/>
              <a:gd name="connsiteX1" fmla="*/ 4319131 w 4319227"/>
              <a:gd name="connsiteY1" fmla="*/ 1 h 6881376"/>
              <a:gd name="connsiteX2" fmla="*/ 4312693 w 4319227"/>
              <a:gd name="connsiteY2" fmla="*/ 6881376 h 6881376"/>
              <a:gd name="connsiteX3" fmla="*/ 0 w 4319227"/>
              <a:gd name="connsiteY3" fmla="*/ 6881376 h 6881376"/>
            </a:gdLst>
            <a:ahLst/>
            <a:cxnLst>
              <a:cxn ang="0">
                <a:pos x="connsiteX0" y="connsiteY0"/>
              </a:cxn>
              <a:cxn ang="0">
                <a:pos x="connsiteX1" y="connsiteY1"/>
              </a:cxn>
              <a:cxn ang="0">
                <a:pos x="connsiteX2" y="connsiteY2"/>
              </a:cxn>
              <a:cxn ang="0">
                <a:pos x="connsiteX3" y="connsiteY3"/>
              </a:cxn>
            </a:cxnLst>
            <a:rect l="l" t="t" r="r" b="b"/>
            <a:pathLst>
              <a:path w="4319227" h="6881376">
                <a:moveTo>
                  <a:pt x="1092451" y="0"/>
                </a:moveTo>
                <a:lnTo>
                  <a:pt x="4319131" y="1"/>
                </a:lnTo>
                <a:cubicBezTo>
                  <a:pt x="4320228" y="2290550"/>
                  <a:pt x="4311596" y="4590827"/>
                  <a:pt x="4312693" y="6881376"/>
                </a:cubicBezTo>
                <a:lnTo>
                  <a:pt x="0" y="6881376"/>
                </a:lnTo>
                <a:close/>
              </a:path>
            </a:pathLst>
          </a:custGeom>
        </p:spPr>
      </p:pic>
      <p:sp>
        <p:nvSpPr>
          <p:cNvPr id="12" name="Title 1">
            <a:extLst>
              <a:ext uri="{FF2B5EF4-FFF2-40B4-BE49-F238E27FC236}">
                <a16:creationId xmlns:a16="http://schemas.microsoft.com/office/drawing/2014/main" id="{80B6AC0B-230A-C248-BB60-567E5CE5CC1E}"/>
              </a:ext>
            </a:extLst>
          </p:cNvPr>
          <p:cNvSpPr>
            <a:spLocks noGrp="1"/>
          </p:cNvSpPr>
          <p:nvPr>
            <p:ph type="ctrTitle" hasCustomPrompt="1"/>
          </p:nvPr>
        </p:nvSpPr>
        <p:spPr>
          <a:xfrm>
            <a:off x="640080" y="1519396"/>
            <a:ext cx="7498080" cy="1909604"/>
          </a:xfrm>
        </p:spPr>
        <p:txBody>
          <a:bodyPr anchor="b"/>
          <a:lstStyle>
            <a:lvl1pPr algn="ctr">
              <a:defRPr sz="6000" b="1">
                <a:solidFill>
                  <a:srgbClr val="00447C"/>
                </a:solidFill>
                <a:latin typeface="+mn-lt"/>
              </a:defRPr>
            </a:lvl1pPr>
          </a:lstStyle>
          <a:p>
            <a:r>
              <a:rPr lang="en-US"/>
              <a:t>Click to edit title</a:t>
            </a:r>
            <a:br>
              <a:rPr lang="en-US"/>
            </a:br>
            <a:r>
              <a:rPr lang="en-US"/>
              <a:t>maximum two lines</a:t>
            </a:r>
          </a:p>
        </p:txBody>
      </p:sp>
      <p:sp>
        <p:nvSpPr>
          <p:cNvPr id="13" name="Subtitle 2">
            <a:extLst>
              <a:ext uri="{FF2B5EF4-FFF2-40B4-BE49-F238E27FC236}">
                <a16:creationId xmlns:a16="http://schemas.microsoft.com/office/drawing/2014/main" id="{632F261A-6475-714A-A369-5BFF58D9C39C}"/>
              </a:ext>
            </a:extLst>
          </p:cNvPr>
          <p:cNvSpPr>
            <a:spLocks noGrp="1"/>
          </p:cNvSpPr>
          <p:nvPr>
            <p:ph type="subTitle" idx="1" hasCustomPrompt="1"/>
          </p:nvPr>
        </p:nvSpPr>
        <p:spPr>
          <a:xfrm>
            <a:off x="640080" y="3501386"/>
            <a:ext cx="7498080" cy="1035104"/>
          </a:xfrm>
        </p:spPr>
        <p:txBody>
          <a:bodyPr/>
          <a:lstStyle>
            <a:lvl1pPr marL="0" indent="0" algn="ctr">
              <a:buNone/>
              <a:defRPr lang="en-US">
                <a:solidFill>
                  <a:srgbClr val="00447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br>
              <a:rPr lang="en-US"/>
            </a:br>
            <a:r>
              <a:rPr lang="en-US"/>
              <a:t>maximum two lines</a:t>
            </a:r>
          </a:p>
        </p:txBody>
      </p:sp>
      <p:sp>
        <p:nvSpPr>
          <p:cNvPr id="14" name="Text Placeholder 9">
            <a:extLst>
              <a:ext uri="{FF2B5EF4-FFF2-40B4-BE49-F238E27FC236}">
                <a16:creationId xmlns:a16="http://schemas.microsoft.com/office/drawing/2014/main" id="{AF82D7EC-A7AE-AF43-A7E2-353B965F35AC}"/>
              </a:ext>
            </a:extLst>
          </p:cNvPr>
          <p:cNvSpPr>
            <a:spLocks noGrp="1"/>
          </p:cNvSpPr>
          <p:nvPr>
            <p:ph type="body" sz="quarter" idx="14" hasCustomPrompt="1"/>
          </p:nvPr>
        </p:nvSpPr>
        <p:spPr>
          <a:xfrm>
            <a:off x="639763" y="4633913"/>
            <a:ext cx="7497762" cy="167811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lang="en-US" b="0" i="0" smtClean="0">
                <a:solidFill>
                  <a:srgbClr val="4F89BD"/>
                </a:solidFill>
                <a:effectLst/>
                <a:latin typeface="+mn-lt"/>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a:t>Name [of person presenting]</a:t>
            </a:r>
            <a:br>
              <a:rPr lang="en-US"/>
            </a:br>
            <a:r>
              <a:rPr lang="en-US"/>
              <a:t>Delivered to [insert group delivered to]</a:t>
            </a:r>
            <a:br>
              <a:rPr lang="en-US"/>
            </a:br>
            <a:r>
              <a:rPr lang="en-US" b="0" i="0">
                <a:effectLst/>
                <a:latin typeface="+mn-lt"/>
              </a:rPr>
              <a:t>Dec. 9, 2021</a:t>
            </a:r>
            <a:endParaRPr lang="en-US" b="0" i="0">
              <a:effectLst/>
              <a:latin typeface="Segoe UI" panose="020B0502040204020203" pitchFamily="34" charset="0"/>
            </a:endParaRPr>
          </a:p>
        </p:txBody>
      </p:sp>
    </p:spTree>
    <p:extLst>
      <p:ext uri="{BB962C8B-B14F-4D97-AF65-F5344CB8AC3E}">
        <p14:creationId xmlns:p14="http://schemas.microsoft.com/office/powerpoint/2010/main" val="2567941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ics choos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17BB904-BBCC-3345-89CF-9D0B2628899F}"/>
              </a:ext>
            </a:extLst>
          </p:cNvPr>
          <p:cNvSpPr>
            <a:spLocks noGrp="1"/>
          </p:cNvSpPr>
          <p:nvPr>
            <p:ph type="pic" sz="quarter" idx="30"/>
          </p:nvPr>
        </p:nvSpPr>
        <p:spPr>
          <a:xfrm>
            <a:off x="8534400" y="0"/>
            <a:ext cx="3657600" cy="6858000"/>
          </a:xfrm>
        </p:spPr>
        <p:txBody>
          <a:bodyPr/>
          <a:lstStyle/>
          <a:p>
            <a:endParaRPr lang="en-US"/>
          </a:p>
        </p:txBody>
      </p:sp>
      <p:pic>
        <p:nvPicPr>
          <p:cNvPr id="13" name="Picture 12" descr="WAPA logo">
            <a:extLst>
              <a:ext uri="{FF2B5EF4-FFF2-40B4-BE49-F238E27FC236}">
                <a16:creationId xmlns:a16="http://schemas.microsoft.com/office/drawing/2014/main" id="{10D788A9-3E65-C741-A2B5-6B00603408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Title 1">
            <a:extLst>
              <a:ext uri="{FF2B5EF4-FFF2-40B4-BE49-F238E27FC236}">
                <a16:creationId xmlns:a16="http://schemas.microsoft.com/office/drawing/2014/main" id="{CFEFA0E2-DBF0-4D1E-9683-4EF88F7F1DB2}"/>
              </a:ext>
            </a:extLst>
          </p:cNvPr>
          <p:cNvSpPr>
            <a:spLocks noGrp="1"/>
          </p:cNvSpPr>
          <p:nvPr>
            <p:ph type="title" hasCustomPrompt="1"/>
          </p:nvPr>
        </p:nvSpPr>
        <p:spPr>
          <a:xfrm>
            <a:off x="838200" y="365126"/>
            <a:ext cx="7322574" cy="792880"/>
          </a:xfrm>
        </p:spPr>
        <p:txBody>
          <a:bodyPr/>
          <a:lstStyle>
            <a:lvl1pPr>
              <a:defRPr>
                <a:solidFill>
                  <a:srgbClr val="00447C"/>
                </a:solidFill>
              </a:defRPr>
            </a:lvl1pPr>
          </a:lstStyle>
          <a:p>
            <a:r>
              <a:rPr lang="en-US"/>
              <a:t>Topics of discussion (one line)</a:t>
            </a:r>
          </a:p>
        </p:txBody>
      </p:sp>
      <p:sp>
        <p:nvSpPr>
          <p:cNvPr id="8" name="Rectangle 7">
            <a:extLst>
              <a:ext uri="{FF2B5EF4-FFF2-40B4-BE49-F238E27FC236}">
                <a16:creationId xmlns:a16="http://schemas.microsoft.com/office/drawing/2014/main" id="{B997A2AB-5E51-4FD5-B9B0-28CC6EB7EA53}"/>
              </a:ext>
            </a:extLst>
          </p:cNvPr>
          <p:cNvSpPr/>
          <p:nvPr userDrawn="1"/>
        </p:nvSpPr>
        <p:spPr>
          <a:xfrm>
            <a:off x="7001301" y="0"/>
            <a:ext cx="51906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47C"/>
              </a:solidFill>
            </a:endParaRPr>
          </a:p>
        </p:txBody>
      </p:sp>
      <p:sp>
        <p:nvSpPr>
          <p:cNvPr id="22" name="Text Placeholder 20">
            <a:extLst>
              <a:ext uri="{FF2B5EF4-FFF2-40B4-BE49-F238E27FC236}">
                <a16:creationId xmlns:a16="http://schemas.microsoft.com/office/drawing/2014/main" id="{49FBC7B6-41A3-BF48-9542-3F659AF4E34A}"/>
              </a:ext>
            </a:extLst>
          </p:cNvPr>
          <p:cNvSpPr>
            <a:spLocks noGrp="1"/>
          </p:cNvSpPr>
          <p:nvPr>
            <p:ph type="body" sz="quarter" idx="15" hasCustomPrompt="1"/>
          </p:nvPr>
        </p:nvSpPr>
        <p:spPr>
          <a:xfrm>
            <a:off x="838200" y="1385299"/>
            <a:ext cx="7322574" cy="392113"/>
          </a:xfrm>
        </p:spPr>
        <p:txBody>
          <a:bodyPr/>
          <a:lstStyle>
            <a:lvl1pPr marL="457200" indent="-457200">
              <a:buFont typeface="Arial" panose="020B0604020202020204" pitchFamily="34" charset="0"/>
              <a:buChar char="•"/>
              <a:defRPr u="none"/>
            </a:lvl1pPr>
          </a:lstStyle>
          <a:p>
            <a:pPr lvl="0"/>
            <a:r>
              <a:rPr lang="en-US"/>
              <a:t>Edit topic 1</a:t>
            </a:r>
          </a:p>
        </p:txBody>
      </p:sp>
      <p:sp>
        <p:nvSpPr>
          <p:cNvPr id="24" name="Text Placeholder 20">
            <a:extLst>
              <a:ext uri="{FF2B5EF4-FFF2-40B4-BE49-F238E27FC236}">
                <a16:creationId xmlns:a16="http://schemas.microsoft.com/office/drawing/2014/main" id="{DEB27F00-7F15-7041-BD89-3F00590C892F}"/>
              </a:ext>
            </a:extLst>
          </p:cNvPr>
          <p:cNvSpPr>
            <a:spLocks noGrp="1"/>
          </p:cNvSpPr>
          <p:nvPr>
            <p:ph type="body" sz="quarter" idx="17" hasCustomPrompt="1"/>
          </p:nvPr>
        </p:nvSpPr>
        <p:spPr>
          <a:xfrm>
            <a:off x="838200" y="1972421"/>
            <a:ext cx="7322574" cy="392113"/>
          </a:xfrm>
        </p:spPr>
        <p:txBody>
          <a:bodyPr/>
          <a:lstStyle>
            <a:lvl1pPr marL="457200" indent="-457200">
              <a:buFont typeface="Arial" panose="020B0604020202020204" pitchFamily="34" charset="0"/>
              <a:buChar char="•"/>
              <a:defRPr u="none"/>
            </a:lvl1pPr>
          </a:lstStyle>
          <a:p>
            <a:pPr lvl="0"/>
            <a:r>
              <a:rPr lang="en-US"/>
              <a:t>Edit topic 2</a:t>
            </a:r>
          </a:p>
        </p:txBody>
      </p:sp>
      <p:sp>
        <p:nvSpPr>
          <p:cNvPr id="26" name="Text Placeholder 20">
            <a:extLst>
              <a:ext uri="{FF2B5EF4-FFF2-40B4-BE49-F238E27FC236}">
                <a16:creationId xmlns:a16="http://schemas.microsoft.com/office/drawing/2014/main" id="{D1F5F9AC-678D-1A44-9874-689F1AC41AB8}"/>
              </a:ext>
            </a:extLst>
          </p:cNvPr>
          <p:cNvSpPr>
            <a:spLocks noGrp="1"/>
          </p:cNvSpPr>
          <p:nvPr>
            <p:ph type="body" sz="quarter" idx="19" hasCustomPrompt="1"/>
          </p:nvPr>
        </p:nvSpPr>
        <p:spPr>
          <a:xfrm>
            <a:off x="838200" y="2579917"/>
            <a:ext cx="7322574" cy="392113"/>
          </a:xfrm>
        </p:spPr>
        <p:txBody>
          <a:bodyPr/>
          <a:lstStyle>
            <a:lvl1pPr marL="457200" indent="-457200">
              <a:buFont typeface="Arial" panose="020B0604020202020204" pitchFamily="34" charset="0"/>
              <a:buChar char="•"/>
              <a:defRPr u="none"/>
            </a:lvl1pPr>
          </a:lstStyle>
          <a:p>
            <a:pPr lvl="0"/>
            <a:r>
              <a:rPr lang="en-US"/>
              <a:t>Edit topic 3</a:t>
            </a:r>
          </a:p>
        </p:txBody>
      </p:sp>
      <p:sp>
        <p:nvSpPr>
          <p:cNvPr id="28" name="Text Placeholder 20">
            <a:extLst>
              <a:ext uri="{FF2B5EF4-FFF2-40B4-BE49-F238E27FC236}">
                <a16:creationId xmlns:a16="http://schemas.microsoft.com/office/drawing/2014/main" id="{8355A274-F45B-9949-8F9A-8F99185CE83D}"/>
              </a:ext>
            </a:extLst>
          </p:cNvPr>
          <p:cNvSpPr>
            <a:spLocks noGrp="1"/>
          </p:cNvSpPr>
          <p:nvPr>
            <p:ph type="body" sz="quarter" idx="21" hasCustomPrompt="1"/>
          </p:nvPr>
        </p:nvSpPr>
        <p:spPr>
          <a:xfrm>
            <a:off x="838200" y="3181965"/>
            <a:ext cx="7322574" cy="392113"/>
          </a:xfrm>
        </p:spPr>
        <p:txBody>
          <a:bodyPr/>
          <a:lstStyle>
            <a:lvl1pPr marL="457200" indent="-457200">
              <a:buFont typeface="Arial" panose="020B0604020202020204" pitchFamily="34" charset="0"/>
              <a:buChar char="•"/>
              <a:defRPr u="none"/>
            </a:lvl1pPr>
          </a:lstStyle>
          <a:p>
            <a:pPr lvl="0"/>
            <a:r>
              <a:rPr lang="en-US"/>
              <a:t>Edit topic 4</a:t>
            </a:r>
          </a:p>
        </p:txBody>
      </p:sp>
      <p:sp>
        <p:nvSpPr>
          <p:cNvPr id="30" name="Text Placeholder 20">
            <a:extLst>
              <a:ext uri="{FF2B5EF4-FFF2-40B4-BE49-F238E27FC236}">
                <a16:creationId xmlns:a16="http://schemas.microsoft.com/office/drawing/2014/main" id="{E733535B-D409-5A4A-9DFA-15EEB295C237}"/>
              </a:ext>
            </a:extLst>
          </p:cNvPr>
          <p:cNvSpPr>
            <a:spLocks noGrp="1"/>
          </p:cNvSpPr>
          <p:nvPr>
            <p:ph type="body" sz="quarter" idx="23" hasCustomPrompt="1"/>
          </p:nvPr>
        </p:nvSpPr>
        <p:spPr>
          <a:xfrm>
            <a:off x="838200" y="3784013"/>
            <a:ext cx="7322574" cy="392113"/>
          </a:xfrm>
        </p:spPr>
        <p:txBody>
          <a:bodyPr/>
          <a:lstStyle>
            <a:lvl1pPr marL="457200" indent="-457200">
              <a:buFont typeface="Arial" panose="020B0604020202020204" pitchFamily="34" charset="0"/>
              <a:buChar char="•"/>
              <a:defRPr u="none"/>
            </a:lvl1pPr>
          </a:lstStyle>
          <a:p>
            <a:pPr lvl="0"/>
            <a:r>
              <a:rPr lang="en-US"/>
              <a:t>Edit topic 5</a:t>
            </a:r>
          </a:p>
        </p:txBody>
      </p:sp>
      <p:sp>
        <p:nvSpPr>
          <p:cNvPr id="32" name="Text Placeholder 20">
            <a:extLst>
              <a:ext uri="{FF2B5EF4-FFF2-40B4-BE49-F238E27FC236}">
                <a16:creationId xmlns:a16="http://schemas.microsoft.com/office/drawing/2014/main" id="{8691FF3B-BBF4-154E-9E25-2A0641154A6F}"/>
              </a:ext>
            </a:extLst>
          </p:cNvPr>
          <p:cNvSpPr>
            <a:spLocks noGrp="1"/>
          </p:cNvSpPr>
          <p:nvPr>
            <p:ph type="body" sz="quarter" idx="25" hasCustomPrompt="1"/>
          </p:nvPr>
        </p:nvSpPr>
        <p:spPr>
          <a:xfrm>
            <a:off x="838200" y="4376583"/>
            <a:ext cx="7322574" cy="392113"/>
          </a:xfrm>
        </p:spPr>
        <p:txBody>
          <a:bodyPr/>
          <a:lstStyle>
            <a:lvl1pPr marL="457200" indent="-457200">
              <a:buFont typeface="Arial" panose="020B0604020202020204" pitchFamily="34" charset="0"/>
              <a:buChar char="•"/>
              <a:defRPr u="none"/>
            </a:lvl1pPr>
          </a:lstStyle>
          <a:p>
            <a:pPr lvl="0"/>
            <a:r>
              <a:rPr lang="en-US"/>
              <a:t>Edit topic 6</a:t>
            </a:r>
          </a:p>
        </p:txBody>
      </p:sp>
      <p:sp>
        <p:nvSpPr>
          <p:cNvPr id="34" name="Text Placeholder 20">
            <a:extLst>
              <a:ext uri="{FF2B5EF4-FFF2-40B4-BE49-F238E27FC236}">
                <a16:creationId xmlns:a16="http://schemas.microsoft.com/office/drawing/2014/main" id="{2604BE7F-48C3-7340-A29A-5559A002BEC4}"/>
              </a:ext>
            </a:extLst>
          </p:cNvPr>
          <p:cNvSpPr>
            <a:spLocks noGrp="1"/>
          </p:cNvSpPr>
          <p:nvPr>
            <p:ph type="body" sz="quarter" idx="27" hasCustomPrompt="1"/>
          </p:nvPr>
        </p:nvSpPr>
        <p:spPr>
          <a:xfrm>
            <a:off x="838200" y="4978916"/>
            <a:ext cx="7322574" cy="392113"/>
          </a:xfrm>
        </p:spPr>
        <p:txBody>
          <a:bodyPr/>
          <a:lstStyle>
            <a:lvl1pPr marL="457200" indent="-457200">
              <a:buFont typeface="Arial" panose="020B0604020202020204" pitchFamily="34" charset="0"/>
              <a:buChar char="•"/>
              <a:defRPr u="none"/>
            </a:lvl1pPr>
          </a:lstStyle>
          <a:p>
            <a:pPr lvl="0"/>
            <a:r>
              <a:rPr lang="en-US"/>
              <a:t>Edit topic 7</a:t>
            </a:r>
          </a:p>
        </p:txBody>
      </p:sp>
      <p:sp>
        <p:nvSpPr>
          <p:cNvPr id="36" name="Text Placeholder 20">
            <a:extLst>
              <a:ext uri="{FF2B5EF4-FFF2-40B4-BE49-F238E27FC236}">
                <a16:creationId xmlns:a16="http://schemas.microsoft.com/office/drawing/2014/main" id="{916A731A-07E9-114E-B685-834B0D20CDD3}"/>
              </a:ext>
            </a:extLst>
          </p:cNvPr>
          <p:cNvSpPr>
            <a:spLocks noGrp="1"/>
          </p:cNvSpPr>
          <p:nvPr>
            <p:ph type="body" sz="quarter" idx="29" hasCustomPrompt="1"/>
          </p:nvPr>
        </p:nvSpPr>
        <p:spPr>
          <a:xfrm>
            <a:off x="829101" y="5581249"/>
            <a:ext cx="7322574" cy="392113"/>
          </a:xfrm>
        </p:spPr>
        <p:txBody>
          <a:bodyPr/>
          <a:lstStyle>
            <a:lvl1pPr marL="457200" indent="-457200">
              <a:buFont typeface="Arial" panose="020B0604020202020204" pitchFamily="34" charset="0"/>
              <a:buChar char="•"/>
              <a:defRPr u="none"/>
            </a:lvl1pPr>
          </a:lstStyle>
          <a:p>
            <a:pPr lvl="0"/>
            <a:r>
              <a:rPr lang="en-US"/>
              <a:t>Edit topic 8</a:t>
            </a:r>
          </a:p>
        </p:txBody>
      </p:sp>
      <p:sp>
        <p:nvSpPr>
          <p:cNvPr id="3" name="Date Placeholder 2">
            <a:extLst>
              <a:ext uri="{FF2B5EF4-FFF2-40B4-BE49-F238E27FC236}">
                <a16:creationId xmlns:a16="http://schemas.microsoft.com/office/drawing/2014/main" id="{7B02377F-EC1F-CF47-AF82-63ED6DB0980A}"/>
              </a:ext>
            </a:extLst>
          </p:cNvPr>
          <p:cNvSpPr>
            <a:spLocks noGrp="1"/>
          </p:cNvSpPr>
          <p:nvPr>
            <p:ph type="dt" sz="half" idx="31"/>
          </p:nvPr>
        </p:nvSpPr>
        <p:spPr/>
        <p:txBody>
          <a:bodyPr/>
          <a:lstStyle>
            <a:lvl1pPr>
              <a:defRPr>
                <a:solidFill>
                  <a:schemeClr val="bg1"/>
                </a:solidFill>
              </a:defRPr>
            </a:lvl1pPr>
          </a:lstStyle>
          <a:p>
            <a:fld id="{52EA7C11-4B40-E443-A2DB-1B93DB4E5E54}" type="datetime5">
              <a:rPr lang="en-US" smtClean="0"/>
              <a:pPr/>
              <a:t>5-Dec-23</a:t>
            </a:fld>
            <a:r>
              <a:rPr lang="en-US"/>
              <a:t> |</a:t>
            </a:r>
          </a:p>
        </p:txBody>
      </p:sp>
      <p:sp>
        <p:nvSpPr>
          <p:cNvPr id="4" name="Footer Placeholder 3">
            <a:extLst>
              <a:ext uri="{FF2B5EF4-FFF2-40B4-BE49-F238E27FC236}">
                <a16:creationId xmlns:a16="http://schemas.microsoft.com/office/drawing/2014/main" id="{6EC4EFFF-BE5A-A845-BA9E-01F677815A3B}"/>
              </a:ext>
            </a:extLst>
          </p:cNvPr>
          <p:cNvSpPr>
            <a:spLocks noGrp="1"/>
          </p:cNvSpPr>
          <p:nvPr>
            <p:ph type="ftr" sz="quarter" idx="32"/>
          </p:nvPr>
        </p:nvSpPr>
        <p:spPr/>
        <p:txBody>
          <a:bodyPr/>
          <a:lstStyle>
            <a:lvl1pPr>
              <a:defRPr>
                <a:solidFill>
                  <a:schemeClr val="bg1"/>
                </a:solidFill>
              </a:defRPr>
            </a:lvl1pPr>
          </a:lstStyle>
          <a:p>
            <a:r>
              <a:rPr lang="en-US"/>
              <a:t>Presentation Title |</a:t>
            </a:r>
          </a:p>
        </p:txBody>
      </p:sp>
      <p:sp>
        <p:nvSpPr>
          <p:cNvPr id="6" name="Slide Number Placeholder 5">
            <a:extLst>
              <a:ext uri="{FF2B5EF4-FFF2-40B4-BE49-F238E27FC236}">
                <a16:creationId xmlns:a16="http://schemas.microsoft.com/office/drawing/2014/main" id="{CEAB18DF-DE50-3849-9858-1823F2F3DDA1}"/>
              </a:ext>
            </a:extLst>
          </p:cNvPr>
          <p:cNvSpPr>
            <a:spLocks noGrp="1"/>
          </p:cNvSpPr>
          <p:nvPr>
            <p:ph type="sldNum" sz="quarter" idx="33"/>
          </p:nvPr>
        </p:nvSpPr>
        <p:spPr/>
        <p:txBody>
          <a:bodyPr/>
          <a:lstStyle>
            <a:lvl1pPr>
              <a:defRPr>
                <a:solidFill>
                  <a:schemeClr val="bg1"/>
                </a:solidFill>
              </a:defRPr>
            </a:lvl1pPr>
          </a:lstStyle>
          <a:p>
            <a:fld id="{3F695E62-246E-462B-9E4A-5D3B36BC339D}" type="slidenum">
              <a:rPr lang="en-US" smtClean="0"/>
              <a:pPr/>
              <a:t>‹#›</a:t>
            </a:fld>
            <a:endParaRPr lang="en-US"/>
          </a:p>
        </p:txBody>
      </p:sp>
    </p:spTree>
    <p:extLst>
      <p:ext uri="{BB962C8B-B14F-4D97-AF65-F5344CB8AC3E}">
        <p14:creationId xmlns:p14="http://schemas.microsoft.com/office/powerpoint/2010/main" val="322511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5E0F6E-FDE3-9445-A492-4EB172B542A1}"/>
              </a:ext>
            </a:extLst>
          </p:cNvPr>
          <p:cNvPicPr>
            <a:picLocks noChangeAspect="1"/>
          </p:cNvPicPr>
          <p:nvPr userDrawn="1"/>
        </p:nvPicPr>
        <p:blipFill>
          <a:blip r:embed="rId2">
            <a:extLst>
              <a:ext uri="{28A0092B-C50C-407E-A947-70E740481C1C}">
                <a14:useLocalDpi xmlns:a14="http://schemas.microsoft.com/office/drawing/2010/main" val="0"/>
              </a:ext>
            </a:extLst>
          </a:blip>
          <a:srcRect l="10104" r="10104"/>
          <a:stretch/>
        </p:blipFill>
        <p:spPr>
          <a:xfrm>
            <a:off x="8534400" y="0"/>
            <a:ext cx="3657600" cy="6858000"/>
          </a:xfrm>
          <a:prstGeom prst="rect">
            <a:avLst/>
          </a:prstGeom>
        </p:spPr>
      </p:pic>
      <p:pic>
        <p:nvPicPr>
          <p:cNvPr id="13" name="Picture 12" descr="WAPA logo">
            <a:extLst>
              <a:ext uri="{FF2B5EF4-FFF2-40B4-BE49-F238E27FC236}">
                <a16:creationId xmlns:a16="http://schemas.microsoft.com/office/drawing/2014/main" id="{10D788A9-3E65-C741-A2B5-6B006034082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Title 1">
            <a:extLst>
              <a:ext uri="{FF2B5EF4-FFF2-40B4-BE49-F238E27FC236}">
                <a16:creationId xmlns:a16="http://schemas.microsoft.com/office/drawing/2014/main" id="{CFEFA0E2-DBF0-4D1E-9683-4EF88F7F1DB2}"/>
              </a:ext>
            </a:extLst>
          </p:cNvPr>
          <p:cNvSpPr>
            <a:spLocks noGrp="1"/>
          </p:cNvSpPr>
          <p:nvPr>
            <p:ph type="title" hasCustomPrompt="1"/>
          </p:nvPr>
        </p:nvSpPr>
        <p:spPr>
          <a:xfrm>
            <a:off x="838200" y="365126"/>
            <a:ext cx="7322574" cy="792880"/>
          </a:xfrm>
        </p:spPr>
        <p:txBody>
          <a:bodyPr/>
          <a:lstStyle>
            <a:lvl1pPr>
              <a:defRPr>
                <a:solidFill>
                  <a:srgbClr val="00447C"/>
                </a:solidFill>
              </a:defRPr>
            </a:lvl1pPr>
          </a:lstStyle>
          <a:p>
            <a:r>
              <a:rPr lang="en-US"/>
              <a:t>Agenda (one line)</a:t>
            </a:r>
          </a:p>
        </p:txBody>
      </p:sp>
      <p:sp>
        <p:nvSpPr>
          <p:cNvPr id="8" name="Rectangle 7">
            <a:extLst>
              <a:ext uri="{FF2B5EF4-FFF2-40B4-BE49-F238E27FC236}">
                <a16:creationId xmlns:a16="http://schemas.microsoft.com/office/drawing/2014/main" id="{B997A2AB-5E51-4FD5-B9B0-28CC6EB7EA53}"/>
              </a:ext>
            </a:extLst>
          </p:cNvPr>
          <p:cNvSpPr/>
          <p:nvPr userDrawn="1"/>
        </p:nvSpPr>
        <p:spPr>
          <a:xfrm>
            <a:off x="7001301" y="0"/>
            <a:ext cx="51906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47C"/>
              </a:solidFill>
            </a:endParaRPr>
          </a:p>
        </p:txBody>
      </p:sp>
      <p:sp>
        <p:nvSpPr>
          <p:cNvPr id="21" name="Text Placeholder 20">
            <a:extLst>
              <a:ext uri="{FF2B5EF4-FFF2-40B4-BE49-F238E27FC236}">
                <a16:creationId xmlns:a16="http://schemas.microsoft.com/office/drawing/2014/main" id="{E8225AB1-B6B0-0144-9C1B-011004D152BF}"/>
              </a:ext>
            </a:extLst>
          </p:cNvPr>
          <p:cNvSpPr>
            <a:spLocks noGrp="1"/>
          </p:cNvSpPr>
          <p:nvPr>
            <p:ph type="body" sz="quarter" idx="14" hasCustomPrompt="1"/>
          </p:nvPr>
        </p:nvSpPr>
        <p:spPr>
          <a:xfrm>
            <a:off x="838200" y="1385299"/>
            <a:ext cx="2622755" cy="392113"/>
          </a:xfrm>
        </p:spPr>
        <p:txBody>
          <a:bodyPr/>
          <a:lstStyle>
            <a:lvl1pPr marL="0" indent="0">
              <a:buFontTx/>
              <a:buNone/>
              <a:defRPr u="none"/>
            </a:lvl1pPr>
          </a:lstStyle>
          <a:p>
            <a:pPr lvl="0"/>
            <a:r>
              <a:rPr lang="en-US"/>
              <a:t>8:30 – 8:45am </a:t>
            </a:r>
          </a:p>
        </p:txBody>
      </p:sp>
      <p:sp>
        <p:nvSpPr>
          <p:cNvPr id="22" name="Text Placeholder 20">
            <a:extLst>
              <a:ext uri="{FF2B5EF4-FFF2-40B4-BE49-F238E27FC236}">
                <a16:creationId xmlns:a16="http://schemas.microsoft.com/office/drawing/2014/main" id="{49FBC7B6-41A3-BF48-9542-3F659AF4E34A}"/>
              </a:ext>
            </a:extLst>
          </p:cNvPr>
          <p:cNvSpPr>
            <a:spLocks noGrp="1"/>
          </p:cNvSpPr>
          <p:nvPr>
            <p:ph type="body" sz="quarter" idx="15" hasCustomPrompt="1"/>
          </p:nvPr>
        </p:nvSpPr>
        <p:spPr>
          <a:xfrm>
            <a:off x="3515528" y="1385299"/>
            <a:ext cx="4645246" cy="392113"/>
          </a:xfrm>
        </p:spPr>
        <p:txBody>
          <a:bodyPr/>
          <a:lstStyle>
            <a:lvl1pPr marL="0" indent="0">
              <a:buFontTx/>
              <a:buNone/>
              <a:defRPr u="none"/>
            </a:lvl1pPr>
          </a:lstStyle>
          <a:p>
            <a:pPr lvl="0"/>
            <a:r>
              <a:rPr lang="en-US"/>
              <a:t>Agenda 1</a:t>
            </a:r>
          </a:p>
        </p:txBody>
      </p:sp>
      <p:sp>
        <p:nvSpPr>
          <p:cNvPr id="23" name="Text Placeholder 20">
            <a:extLst>
              <a:ext uri="{FF2B5EF4-FFF2-40B4-BE49-F238E27FC236}">
                <a16:creationId xmlns:a16="http://schemas.microsoft.com/office/drawing/2014/main" id="{916BDF5D-5584-394A-9427-C466EE1EE90F}"/>
              </a:ext>
            </a:extLst>
          </p:cNvPr>
          <p:cNvSpPr>
            <a:spLocks noGrp="1"/>
          </p:cNvSpPr>
          <p:nvPr>
            <p:ph type="body" sz="quarter" idx="16" hasCustomPrompt="1"/>
          </p:nvPr>
        </p:nvSpPr>
        <p:spPr>
          <a:xfrm>
            <a:off x="838200" y="1972421"/>
            <a:ext cx="2622755" cy="392113"/>
          </a:xfrm>
        </p:spPr>
        <p:txBody>
          <a:bodyPr/>
          <a:lstStyle>
            <a:lvl1pPr marL="0" indent="0">
              <a:buFontTx/>
              <a:buNone/>
              <a:defRPr u="none"/>
            </a:lvl1pPr>
          </a:lstStyle>
          <a:p>
            <a:pPr lvl="0"/>
            <a:r>
              <a:rPr lang="en-US"/>
              <a:t>8:30 – 8:45am </a:t>
            </a:r>
          </a:p>
        </p:txBody>
      </p:sp>
      <p:sp>
        <p:nvSpPr>
          <p:cNvPr id="24" name="Text Placeholder 20">
            <a:extLst>
              <a:ext uri="{FF2B5EF4-FFF2-40B4-BE49-F238E27FC236}">
                <a16:creationId xmlns:a16="http://schemas.microsoft.com/office/drawing/2014/main" id="{DEB27F00-7F15-7041-BD89-3F00590C892F}"/>
              </a:ext>
            </a:extLst>
          </p:cNvPr>
          <p:cNvSpPr>
            <a:spLocks noGrp="1"/>
          </p:cNvSpPr>
          <p:nvPr>
            <p:ph type="body" sz="quarter" idx="17" hasCustomPrompt="1"/>
          </p:nvPr>
        </p:nvSpPr>
        <p:spPr>
          <a:xfrm>
            <a:off x="3515528" y="1972421"/>
            <a:ext cx="4645246" cy="392113"/>
          </a:xfrm>
        </p:spPr>
        <p:txBody>
          <a:bodyPr/>
          <a:lstStyle>
            <a:lvl1pPr marL="0" indent="0">
              <a:buFontTx/>
              <a:buNone/>
              <a:defRPr u="none"/>
            </a:lvl1pPr>
          </a:lstStyle>
          <a:p>
            <a:pPr lvl="0"/>
            <a:r>
              <a:rPr lang="en-US"/>
              <a:t>Agenda 2</a:t>
            </a:r>
          </a:p>
        </p:txBody>
      </p:sp>
      <p:sp>
        <p:nvSpPr>
          <p:cNvPr id="25" name="Text Placeholder 20">
            <a:extLst>
              <a:ext uri="{FF2B5EF4-FFF2-40B4-BE49-F238E27FC236}">
                <a16:creationId xmlns:a16="http://schemas.microsoft.com/office/drawing/2014/main" id="{6CF0D92D-50C7-7946-B069-4CA29506E74D}"/>
              </a:ext>
            </a:extLst>
          </p:cNvPr>
          <p:cNvSpPr>
            <a:spLocks noGrp="1"/>
          </p:cNvSpPr>
          <p:nvPr>
            <p:ph type="body" sz="quarter" idx="18" hasCustomPrompt="1"/>
          </p:nvPr>
        </p:nvSpPr>
        <p:spPr>
          <a:xfrm>
            <a:off x="838200" y="2579917"/>
            <a:ext cx="2622755" cy="392113"/>
          </a:xfrm>
        </p:spPr>
        <p:txBody>
          <a:bodyPr/>
          <a:lstStyle>
            <a:lvl1pPr marL="0" indent="0">
              <a:buFontTx/>
              <a:buNone/>
              <a:defRPr u="none"/>
            </a:lvl1pPr>
          </a:lstStyle>
          <a:p>
            <a:pPr lvl="0"/>
            <a:r>
              <a:rPr lang="en-US"/>
              <a:t>8:30 – 8:45am </a:t>
            </a:r>
          </a:p>
        </p:txBody>
      </p:sp>
      <p:sp>
        <p:nvSpPr>
          <p:cNvPr id="26" name="Text Placeholder 20">
            <a:extLst>
              <a:ext uri="{FF2B5EF4-FFF2-40B4-BE49-F238E27FC236}">
                <a16:creationId xmlns:a16="http://schemas.microsoft.com/office/drawing/2014/main" id="{D1F5F9AC-678D-1A44-9874-689F1AC41AB8}"/>
              </a:ext>
            </a:extLst>
          </p:cNvPr>
          <p:cNvSpPr>
            <a:spLocks noGrp="1"/>
          </p:cNvSpPr>
          <p:nvPr>
            <p:ph type="body" sz="quarter" idx="19" hasCustomPrompt="1"/>
          </p:nvPr>
        </p:nvSpPr>
        <p:spPr>
          <a:xfrm>
            <a:off x="3515528" y="2579917"/>
            <a:ext cx="4645246" cy="392113"/>
          </a:xfrm>
        </p:spPr>
        <p:txBody>
          <a:bodyPr/>
          <a:lstStyle>
            <a:lvl1pPr marL="0" indent="0">
              <a:buFontTx/>
              <a:buNone/>
              <a:defRPr u="none"/>
            </a:lvl1pPr>
          </a:lstStyle>
          <a:p>
            <a:pPr lvl="0"/>
            <a:r>
              <a:rPr lang="en-US"/>
              <a:t>Agenda 3</a:t>
            </a:r>
          </a:p>
        </p:txBody>
      </p:sp>
      <p:sp>
        <p:nvSpPr>
          <p:cNvPr id="27" name="Text Placeholder 20">
            <a:extLst>
              <a:ext uri="{FF2B5EF4-FFF2-40B4-BE49-F238E27FC236}">
                <a16:creationId xmlns:a16="http://schemas.microsoft.com/office/drawing/2014/main" id="{C211C807-D3E3-A94C-A56D-881CA9169E85}"/>
              </a:ext>
            </a:extLst>
          </p:cNvPr>
          <p:cNvSpPr>
            <a:spLocks noGrp="1"/>
          </p:cNvSpPr>
          <p:nvPr>
            <p:ph type="body" sz="quarter" idx="20" hasCustomPrompt="1"/>
          </p:nvPr>
        </p:nvSpPr>
        <p:spPr>
          <a:xfrm>
            <a:off x="838200" y="3181965"/>
            <a:ext cx="2622755" cy="392113"/>
          </a:xfrm>
        </p:spPr>
        <p:txBody>
          <a:bodyPr/>
          <a:lstStyle>
            <a:lvl1pPr marL="0" indent="0">
              <a:buFontTx/>
              <a:buNone/>
              <a:defRPr u="none"/>
            </a:lvl1pPr>
          </a:lstStyle>
          <a:p>
            <a:pPr lvl="0"/>
            <a:r>
              <a:rPr lang="en-US"/>
              <a:t>8:30 – 8:45am </a:t>
            </a:r>
          </a:p>
        </p:txBody>
      </p:sp>
      <p:sp>
        <p:nvSpPr>
          <p:cNvPr id="28" name="Text Placeholder 20">
            <a:extLst>
              <a:ext uri="{FF2B5EF4-FFF2-40B4-BE49-F238E27FC236}">
                <a16:creationId xmlns:a16="http://schemas.microsoft.com/office/drawing/2014/main" id="{8355A274-F45B-9949-8F9A-8F99185CE83D}"/>
              </a:ext>
            </a:extLst>
          </p:cNvPr>
          <p:cNvSpPr>
            <a:spLocks noGrp="1"/>
          </p:cNvSpPr>
          <p:nvPr>
            <p:ph type="body" sz="quarter" idx="21" hasCustomPrompt="1"/>
          </p:nvPr>
        </p:nvSpPr>
        <p:spPr>
          <a:xfrm>
            <a:off x="3515528" y="3181965"/>
            <a:ext cx="4645246" cy="392113"/>
          </a:xfrm>
        </p:spPr>
        <p:txBody>
          <a:bodyPr/>
          <a:lstStyle>
            <a:lvl1pPr marL="0" indent="0">
              <a:buFontTx/>
              <a:buNone/>
              <a:defRPr u="none"/>
            </a:lvl1pPr>
          </a:lstStyle>
          <a:p>
            <a:pPr lvl="0"/>
            <a:r>
              <a:rPr lang="en-US"/>
              <a:t>Agenda 4</a:t>
            </a:r>
          </a:p>
        </p:txBody>
      </p:sp>
      <p:sp>
        <p:nvSpPr>
          <p:cNvPr id="29" name="Text Placeholder 20">
            <a:extLst>
              <a:ext uri="{FF2B5EF4-FFF2-40B4-BE49-F238E27FC236}">
                <a16:creationId xmlns:a16="http://schemas.microsoft.com/office/drawing/2014/main" id="{5E6D66EA-FEDF-7542-AD73-A199682D2DD0}"/>
              </a:ext>
            </a:extLst>
          </p:cNvPr>
          <p:cNvSpPr>
            <a:spLocks noGrp="1"/>
          </p:cNvSpPr>
          <p:nvPr>
            <p:ph type="body" sz="quarter" idx="22" hasCustomPrompt="1"/>
          </p:nvPr>
        </p:nvSpPr>
        <p:spPr>
          <a:xfrm>
            <a:off x="838200" y="3784013"/>
            <a:ext cx="2622755" cy="392113"/>
          </a:xfrm>
        </p:spPr>
        <p:txBody>
          <a:bodyPr/>
          <a:lstStyle>
            <a:lvl1pPr marL="0" indent="0">
              <a:buFontTx/>
              <a:buNone/>
              <a:defRPr u="none"/>
            </a:lvl1pPr>
          </a:lstStyle>
          <a:p>
            <a:pPr lvl="0"/>
            <a:r>
              <a:rPr lang="en-US"/>
              <a:t>8:30 – 8:45am </a:t>
            </a:r>
          </a:p>
        </p:txBody>
      </p:sp>
      <p:sp>
        <p:nvSpPr>
          <p:cNvPr id="30" name="Text Placeholder 20">
            <a:extLst>
              <a:ext uri="{FF2B5EF4-FFF2-40B4-BE49-F238E27FC236}">
                <a16:creationId xmlns:a16="http://schemas.microsoft.com/office/drawing/2014/main" id="{E733535B-D409-5A4A-9DFA-15EEB295C237}"/>
              </a:ext>
            </a:extLst>
          </p:cNvPr>
          <p:cNvSpPr>
            <a:spLocks noGrp="1"/>
          </p:cNvSpPr>
          <p:nvPr>
            <p:ph type="body" sz="quarter" idx="23" hasCustomPrompt="1"/>
          </p:nvPr>
        </p:nvSpPr>
        <p:spPr>
          <a:xfrm>
            <a:off x="3515528" y="3784013"/>
            <a:ext cx="4645246" cy="392113"/>
          </a:xfrm>
        </p:spPr>
        <p:txBody>
          <a:bodyPr/>
          <a:lstStyle>
            <a:lvl1pPr marL="0" indent="0">
              <a:buFontTx/>
              <a:buNone/>
              <a:defRPr u="none"/>
            </a:lvl1pPr>
          </a:lstStyle>
          <a:p>
            <a:pPr lvl="0"/>
            <a:r>
              <a:rPr lang="en-US"/>
              <a:t>Agenda 5</a:t>
            </a:r>
          </a:p>
        </p:txBody>
      </p:sp>
      <p:sp>
        <p:nvSpPr>
          <p:cNvPr id="31" name="Text Placeholder 20">
            <a:extLst>
              <a:ext uri="{FF2B5EF4-FFF2-40B4-BE49-F238E27FC236}">
                <a16:creationId xmlns:a16="http://schemas.microsoft.com/office/drawing/2014/main" id="{AC8962B1-63A2-BE4E-AB11-B893EE34EE8A}"/>
              </a:ext>
            </a:extLst>
          </p:cNvPr>
          <p:cNvSpPr>
            <a:spLocks noGrp="1"/>
          </p:cNvSpPr>
          <p:nvPr>
            <p:ph type="body" sz="quarter" idx="24" hasCustomPrompt="1"/>
          </p:nvPr>
        </p:nvSpPr>
        <p:spPr>
          <a:xfrm>
            <a:off x="838200" y="4376583"/>
            <a:ext cx="2622755" cy="392113"/>
          </a:xfrm>
        </p:spPr>
        <p:txBody>
          <a:bodyPr/>
          <a:lstStyle>
            <a:lvl1pPr marL="0" indent="0">
              <a:buFontTx/>
              <a:buNone/>
              <a:defRPr u="none"/>
            </a:lvl1pPr>
          </a:lstStyle>
          <a:p>
            <a:pPr lvl="0"/>
            <a:r>
              <a:rPr lang="en-US"/>
              <a:t>8:30 – 8:45am </a:t>
            </a:r>
          </a:p>
        </p:txBody>
      </p:sp>
      <p:sp>
        <p:nvSpPr>
          <p:cNvPr id="32" name="Text Placeholder 20">
            <a:extLst>
              <a:ext uri="{FF2B5EF4-FFF2-40B4-BE49-F238E27FC236}">
                <a16:creationId xmlns:a16="http://schemas.microsoft.com/office/drawing/2014/main" id="{8691FF3B-BBF4-154E-9E25-2A0641154A6F}"/>
              </a:ext>
            </a:extLst>
          </p:cNvPr>
          <p:cNvSpPr>
            <a:spLocks noGrp="1"/>
          </p:cNvSpPr>
          <p:nvPr>
            <p:ph type="body" sz="quarter" idx="25" hasCustomPrompt="1"/>
          </p:nvPr>
        </p:nvSpPr>
        <p:spPr>
          <a:xfrm>
            <a:off x="3515528" y="4376583"/>
            <a:ext cx="4645246" cy="392113"/>
          </a:xfrm>
        </p:spPr>
        <p:txBody>
          <a:bodyPr/>
          <a:lstStyle>
            <a:lvl1pPr marL="0" indent="0">
              <a:buFontTx/>
              <a:buNone/>
              <a:defRPr u="none"/>
            </a:lvl1pPr>
          </a:lstStyle>
          <a:p>
            <a:pPr lvl="0"/>
            <a:r>
              <a:rPr lang="en-US"/>
              <a:t>Agenda 6</a:t>
            </a:r>
          </a:p>
        </p:txBody>
      </p:sp>
      <p:sp>
        <p:nvSpPr>
          <p:cNvPr id="33" name="Text Placeholder 20">
            <a:extLst>
              <a:ext uri="{FF2B5EF4-FFF2-40B4-BE49-F238E27FC236}">
                <a16:creationId xmlns:a16="http://schemas.microsoft.com/office/drawing/2014/main" id="{BB5CCC54-D4BE-7948-80B4-E820645F4C88}"/>
              </a:ext>
            </a:extLst>
          </p:cNvPr>
          <p:cNvSpPr>
            <a:spLocks noGrp="1"/>
          </p:cNvSpPr>
          <p:nvPr>
            <p:ph type="body" sz="quarter" idx="26" hasCustomPrompt="1"/>
          </p:nvPr>
        </p:nvSpPr>
        <p:spPr>
          <a:xfrm>
            <a:off x="838200" y="4978916"/>
            <a:ext cx="2622755" cy="392113"/>
          </a:xfrm>
        </p:spPr>
        <p:txBody>
          <a:bodyPr/>
          <a:lstStyle>
            <a:lvl1pPr marL="0" indent="0">
              <a:buFontTx/>
              <a:buNone/>
              <a:defRPr u="none"/>
            </a:lvl1pPr>
          </a:lstStyle>
          <a:p>
            <a:pPr lvl="0"/>
            <a:r>
              <a:rPr lang="en-US"/>
              <a:t>8:30 – 8:45am </a:t>
            </a:r>
          </a:p>
        </p:txBody>
      </p:sp>
      <p:sp>
        <p:nvSpPr>
          <p:cNvPr id="34" name="Text Placeholder 20">
            <a:extLst>
              <a:ext uri="{FF2B5EF4-FFF2-40B4-BE49-F238E27FC236}">
                <a16:creationId xmlns:a16="http://schemas.microsoft.com/office/drawing/2014/main" id="{2604BE7F-48C3-7340-A29A-5559A002BEC4}"/>
              </a:ext>
            </a:extLst>
          </p:cNvPr>
          <p:cNvSpPr>
            <a:spLocks noGrp="1"/>
          </p:cNvSpPr>
          <p:nvPr>
            <p:ph type="body" sz="quarter" idx="27" hasCustomPrompt="1"/>
          </p:nvPr>
        </p:nvSpPr>
        <p:spPr>
          <a:xfrm>
            <a:off x="3515528" y="4978916"/>
            <a:ext cx="4645246" cy="392113"/>
          </a:xfrm>
        </p:spPr>
        <p:txBody>
          <a:bodyPr/>
          <a:lstStyle>
            <a:lvl1pPr marL="0" indent="0">
              <a:buFontTx/>
              <a:buNone/>
              <a:defRPr u="none"/>
            </a:lvl1pPr>
          </a:lstStyle>
          <a:p>
            <a:pPr lvl="0"/>
            <a:r>
              <a:rPr lang="en-US"/>
              <a:t>Agenda 7</a:t>
            </a:r>
          </a:p>
        </p:txBody>
      </p:sp>
      <p:sp>
        <p:nvSpPr>
          <p:cNvPr id="35" name="Text Placeholder 20">
            <a:extLst>
              <a:ext uri="{FF2B5EF4-FFF2-40B4-BE49-F238E27FC236}">
                <a16:creationId xmlns:a16="http://schemas.microsoft.com/office/drawing/2014/main" id="{D4A95717-5B85-EB49-80F0-DAEDCC556311}"/>
              </a:ext>
            </a:extLst>
          </p:cNvPr>
          <p:cNvSpPr>
            <a:spLocks noGrp="1"/>
          </p:cNvSpPr>
          <p:nvPr>
            <p:ph type="body" sz="quarter" idx="28" hasCustomPrompt="1"/>
          </p:nvPr>
        </p:nvSpPr>
        <p:spPr>
          <a:xfrm>
            <a:off x="838200" y="5567721"/>
            <a:ext cx="2622755" cy="392113"/>
          </a:xfrm>
        </p:spPr>
        <p:txBody>
          <a:bodyPr/>
          <a:lstStyle>
            <a:lvl1pPr marL="0" indent="0">
              <a:buFontTx/>
              <a:buNone/>
              <a:defRPr u="none"/>
            </a:lvl1pPr>
          </a:lstStyle>
          <a:p>
            <a:pPr lvl="0"/>
            <a:r>
              <a:rPr lang="en-US"/>
              <a:t>8:30 – 8:45am </a:t>
            </a:r>
          </a:p>
        </p:txBody>
      </p:sp>
      <p:sp>
        <p:nvSpPr>
          <p:cNvPr id="36" name="Text Placeholder 20">
            <a:extLst>
              <a:ext uri="{FF2B5EF4-FFF2-40B4-BE49-F238E27FC236}">
                <a16:creationId xmlns:a16="http://schemas.microsoft.com/office/drawing/2014/main" id="{916A731A-07E9-114E-B685-834B0D20CDD3}"/>
              </a:ext>
            </a:extLst>
          </p:cNvPr>
          <p:cNvSpPr>
            <a:spLocks noGrp="1"/>
          </p:cNvSpPr>
          <p:nvPr>
            <p:ph type="body" sz="quarter" idx="29" hasCustomPrompt="1"/>
          </p:nvPr>
        </p:nvSpPr>
        <p:spPr>
          <a:xfrm>
            <a:off x="3515528" y="5567721"/>
            <a:ext cx="4645246" cy="392113"/>
          </a:xfrm>
        </p:spPr>
        <p:txBody>
          <a:bodyPr/>
          <a:lstStyle>
            <a:lvl1pPr marL="0" indent="0">
              <a:buFontTx/>
              <a:buNone/>
              <a:defRPr u="none"/>
            </a:lvl1pPr>
          </a:lstStyle>
          <a:p>
            <a:pPr lvl="0"/>
            <a:r>
              <a:rPr lang="en-US"/>
              <a:t>Agenda 8</a:t>
            </a:r>
          </a:p>
        </p:txBody>
      </p:sp>
      <p:sp>
        <p:nvSpPr>
          <p:cNvPr id="3" name="Date Placeholder 2">
            <a:extLst>
              <a:ext uri="{FF2B5EF4-FFF2-40B4-BE49-F238E27FC236}">
                <a16:creationId xmlns:a16="http://schemas.microsoft.com/office/drawing/2014/main" id="{50327675-E89F-9C49-8E38-397ED72B439E}"/>
              </a:ext>
            </a:extLst>
          </p:cNvPr>
          <p:cNvSpPr>
            <a:spLocks noGrp="1"/>
          </p:cNvSpPr>
          <p:nvPr>
            <p:ph type="dt" sz="half" idx="30"/>
          </p:nvPr>
        </p:nvSpPr>
        <p:spPr/>
        <p:txBody>
          <a:bodyPr/>
          <a:lstStyle>
            <a:lvl1pPr>
              <a:defRPr>
                <a:solidFill>
                  <a:schemeClr val="bg1"/>
                </a:solidFill>
              </a:defRPr>
            </a:lvl1pPr>
          </a:lstStyle>
          <a:p>
            <a:fld id="{52EA7C11-4B40-E443-A2DB-1B93DB4E5E54}" type="datetime5">
              <a:rPr lang="en-US" smtClean="0"/>
              <a:pPr/>
              <a:t>5-Dec-23</a:t>
            </a:fld>
            <a:r>
              <a:rPr lang="en-US"/>
              <a:t> |</a:t>
            </a:r>
          </a:p>
        </p:txBody>
      </p:sp>
      <p:sp>
        <p:nvSpPr>
          <p:cNvPr id="5" name="Footer Placeholder 4">
            <a:extLst>
              <a:ext uri="{FF2B5EF4-FFF2-40B4-BE49-F238E27FC236}">
                <a16:creationId xmlns:a16="http://schemas.microsoft.com/office/drawing/2014/main" id="{51BD8817-26D1-E34C-9E56-49927E3D85D7}"/>
              </a:ext>
            </a:extLst>
          </p:cNvPr>
          <p:cNvSpPr>
            <a:spLocks noGrp="1"/>
          </p:cNvSpPr>
          <p:nvPr>
            <p:ph type="ftr" sz="quarter" idx="31"/>
          </p:nvPr>
        </p:nvSpPr>
        <p:spPr/>
        <p:txBody>
          <a:bodyPr/>
          <a:lstStyle>
            <a:lvl1pPr>
              <a:defRPr>
                <a:solidFill>
                  <a:schemeClr val="bg1"/>
                </a:solidFill>
              </a:defRPr>
            </a:lvl1pPr>
          </a:lstStyle>
          <a:p>
            <a:r>
              <a:rPr lang="en-US"/>
              <a:t>Presentation Title |</a:t>
            </a:r>
          </a:p>
        </p:txBody>
      </p:sp>
      <p:sp>
        <p:nvSpPr>
          <p:cNvPr id="6" name="Slide Number Placeholder 5">
            <a:extLst>
              <a:ext uri="{FF2B5EF4-FFF2-40B4-BE49-F238E27FC236}">
                <a16:creationId xmlns:a16="http://schemas.microsoft.com/office/drawing/2014/main" id="{8AA149E7-9407-884F-BF7B-5A8157DFD1D4}"/>
              </a:ext>
            </a:extLst>
          </p:cNvPr>
          <p:cNvSpPr>
            <a:spLocks noGrp="1"/>
          </p:cNvSpPr>
          <p:nvPr>
            <p:ph type="sldNum" sz="quarter" idx="32"/>
          </p:nvPr>
        </p:nvSpPr>
        <p:spPr/>
        <p:txBody>
          <a:bodyPr/>
          <a:lstStyle>
            <a:lvl1pPr>
              <a:defRPr>
                <a:solidFill>
                  <a:schemeClr val="bg1"/>
                </a:solidFill>
              </a:defRPr>
            </a:lvl1pPr>
          </a:lstStyle>
          <a:p>
            <a:fld id="{3F695E62-246E-462B-9E4A-5D3B36BC339D}" type="slidenum">
              <a:rPr lang="en-US" smtClean="0"/>
              <a:pPr/>
              <a:t>‹#›</a:t>
            </a:fld>
            <a:endParaRPr lang="en-US"/>
          </a:p>
        </p:txBody>
      </p:sp>
    </p:spTree>
    <p:extLst>
      <p:ext uri="{BB962C8B-B14F-4D97-AF65-F5344CB8AC3E}">
        <p14:creationId xmlns:p14="http://schemas.microsoft.com/office/powerpoint/2010/main" val="1133402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Slide choose photo">
    <p:spTree>
      <p:nvGrpSpPr>
        <p:cNvPr id="1" name=""/>
        <p:cNvGrpSpPr/>
        <p:nvPr/>
      </p:nvGrpSpPr>
      <p:grpSpPr>
        <a:xfrm>
          <a:off x="0" y="0"/>
          <a:ext cx="0" cy="0"/>
          <a:chOff x="0" y="0"/>
          <a:chExt cx="0" cy="0"/>
        </a:xfrm>
      </p:grpSpPr>
      <p:pic>
        <p:nvPicPr>
          <p:cNvPr id="13" name="Picture 12" descr="WAPA logo">
            <a:extLst>
              <a:ext uri="{FF2B5EF4-FFF2-40B4-BE49-F238E27FC236}">
                <a16:creationId xmlns:a16="http://schemas.microsoft.com/office/drawing/2014/main" id="{10D788A9-3E65-C741-A2B5-6B00603408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Title 1">
            <a:extLst>
              <a:ext uri="{FF2B5EF4-FFF2-40B4-BE49-F238E27FC236}">
                <a16:creationId xmlns:a16="http://schemas.microsoft.com/office/drawing/2014/main" id="{CFEFA0E2-DBF0-4D1E-9683-4EF88F7F1DB2}"/>
              </a:ext>
            </a:extLst>
          </p:cNvPr>
          <p:cNvSpPr>
            <a:spLocks noGrp="1"/>
          </p:cNvSpPr>
          <p:nvPr>
            <p:ph type="title" hasCustomPrompt="1"/>
          </p:nvPr>
        </p:nvSpPr>
        <p:spPr>
          <a:xfrm>
            <a:off x="838200" y="365126"/>
            <a:ext cx="7322574" cy="792880"/>
          </a:xfrm>
        </p:spPr>
        <p:txBody>
          <a:bodyPr/>
          <a:lstStyle>
            <a:lvl1pPr>
              <a:defRPr>
                <a:solidFill>
                  <a:srgbClr val="00447C"/>
                </a:solidFill>
              </a:defRPr>
            </a:lvl1pPr>
          </a:lstStyle>
          <a:p>
            <a:r>
              <a:rPr lang="en-US"/>
              <a:t>Agenda (one line)</a:t>
            </a:r>
          </a:p>
        </p:txBody>
      </p:sp>
      <p:sp>
        <p:nvSpPr>
          <p:cNvPr id="8" name="Rectangle 7">
            <a:extLst>
              <a:ext uri="{FF2B5EF4-FFF2-40B4-BE49-F238E27FC236}">
                <a16:creationId xmlns:a16="http://schemas.microsoft.com/office/drawing/2014/main" id="{B997A2AB-5E51-4FD5-B9B0-28CC6EB7EA53}"/>
              </a:ext>
            </a:extLst>
          </p:cNvPr>
          <p:cNvSpPr/>
          <p:nvPr userDrawn="1"/>
        </p:nvSpPr>
        <p:spPr>
          <a:xfrm>
            <a:off x="7001301" y="0"/>
            <a:ext cx="51906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47C"/>
              </a:solidFill>
            </a:endParaRPr>
          </a:p>
        </p:txBody>
      </p:sp>
      <p:sp>
        <p:nvSpPr>
          <p:cNvPr id="21" name="Text Placeholder 20">
            <a:extLst>
              <a:ext uri="{FF2B5EF4-FFF2-40B4-BE49-F238E27FC236}">
                <a16:creationId xmlns:a16="http://schemas.microsoft.com/office/drawing/2014/main" id="{E8225AB1-B6B0-0144-9C1B-011004D152BF}"/>
              </a:ext>
            </a:extLst>
          </p:cNvPr>
          <p:cNvSpPr>
            <a:spLocks noGrp="1"/>
          </p:cNvSpPr>
          <p:nvPr>
            <p:ph type="body" sz="quarter" idx="14" hasCustomPrompt="1"/>
          </p:nvPr>
        </p:nvSpPr>
        <p:spPr>
          <a:xfrm>
            <a:off x="838200" y="1385299"/>
            <a:ext cx="2622755" cy="392113"/>
          </a:xfrm>
        </p:spPr>
        <p:txBody>
          <a:bodyPr/>
          <a:lstStyle>
            <a:lvl1pPr marL="0" indent="0">
              <a:buFontTx/>
              <a:buNone/>
              <a:defRPr/>
            </a:lvl1pPr>
          </a:lstStyle>
          <a:p>
            <a:pPr lvl="0"/>
            <a:r>
              <a:rPr lang="en-US"/>
              <a:t>8:30 – 8:45am </a:t>
            </a:r>
          </a:p>
        </p:txBody>
      </p:sp>
      <p:sp>
        <p:nvSpPr>
          <p:cNvPr id="22" name="Text Placeholder 20">
            <a:extLst>
              <a:ext uri="{FF2B5EF4-FFF2-40B4-BE49-F238E27FC236}">
                <a16:creationId xmlns:a16="http://schemas.microsoft.com/office/drawing/2014/main" id="{49FBC7B6-41A3-BF48-9542-3F659AF4E34A}"/>
              </a:ext>
            </a:extLst>
          </p:cNvPr>
          <p:cNvSpPr>
            <a:spLocks noGrp="1"/>
          </p:cNvSpPr>
          <p:nvPr>
            <p:ph type="body" sz="quarter" idx="15" hasCustomPrompt="1"/>
          </p:nvPr>
        </p:nvSpPr>
        <p:spPr>
          <a:xfrm>
            <a:off x="3515528" y="1385299"/>
            <a:ext cx="4645246" cy="392113"/>
          </a:xfrm>
        </p:spPr>
        <p:txBody>
          <a:bodyPr/>
          <a:lstStyle>
            <a:lvl1pPr marL="0" indent="0">
              <a:buFontTx/>
              <a:buNone/>
              <a:defRPr/>
            </a:lvl1pPr>
          </a:lstStyle>
          <a:p>
            <a:pPr lvl="0"/>
            <a:r>
              <a:rPr lang="en-US"/>
              <a:t>Agenda 1</a:t>
            </a:r>
          </a:p>
        </p:txBody>
      </p:sp>
      <p:sp>
        <p:nvSpPr>
          <p:cNvPr id="23" name="Text Placeholder 20">
            <a:extLst>
              <a:ext uri="{FF2B5EF4-FFF2-40B4-BE49-F238E27FC236}">
                <a16:creationId xmlns:a16="http://schemas.microsoft.com/office/drawing/2014/main" id="{916BDF5D-5584-394A-9427-C466EE1EE90F}"/>
              </a:ext>
            </a:extLst>
          </p:cNvPr>
          <p:cNvSpPr>
            <a:spLocks noGrp="1"/>
          </p:cNvSpPr>
          <p:nvPr>
            <p:ph type="body" sz="quarter" idx="16" hasCustomPrompt="1"/>
          </p:nvPr>
        </p:nvSpPr>
        <p:spPr>
          <a:xfrm>
            <a:off x="838200" y="1972421"/>
            <a:ext cx="2622755" cy="392113"/>
          </a:xfrm>
        </p:spPr>
        <p:txBody>
          <a:bodyPr/>
          <a:lstStyle>
            <a:lvl1pPr marL="0" indent="0">
              <a:buFontTx/>
              <a:buNone/>
              <a:defRPr/>
            </a:lvl1pPr>
          </a:lstStyle>
          <a:p>
            <a:pPr lvl="0"/>
            <a:r>
              <a:rPr lang="en-US"/>
              <a:t>8:30 – 8:45am </a:t>
            </a:r>
          </a:p>
        </p:txBody>
      </p:sp>
      <p:sp>
        <p:nvSpPr>
          <p:cNvPr id="24" name="Text Placeholder 20">
            <a:extLst>
              <a:ext uri="{FF2B5EF4-FFF2-40B4-BE49-F238E27FC236}">
                <a16:creationId xmlns:a16="http://schemas.microsoft.com/office/drawing/2014/main" id="{DEB27F00-7F15-7041-BD89-3F00590C892F}"/>
              </a:ext>
            </a:extLst>
          </p:cNvPr>
          <p:cNvSpPr>
            <a:spLocks noGrp="1"/>
          </p:cNvSpPr>
          <p:nvPr>
            <p:ph type="body" sz="quarter" idx="17" hasCustomPrompt="1"/>
          </p:nvPr>
        </p:nvSpPr>
        <p:spPr>
          <a:xfrm>
            <a:off x="3515528" y="1972421"/>
            <a:ext cx="4645246" cy="392113"/>
          </a:xfrm>
        </p:spPr>
        <p:txBody>
          <a:bodyPr/>
          <a:lstStyle>
            <a:lvl1pPr marL="0" indent="0">
              <a:buFontTx/>
              <a:buNone/>
              <a:defRPr/>
            </a:lvl1pPr>
          </a:lstStyle>
          <a:p>
            <a:pPr lvl="0"/>
            <a:r>
              <a:rPr lang="en-US"/>
              <a:t>Agenda 2</a:t>
            </a:r>
          </a:p>
        </p:txBody>
      </p:sp>
      <p:sp>
        <p:nvSpPr>
          <p:cNvPr id="25" name="Text Placeholder 20">
            <a:extLst>
              <a:ext uri="{FF2B5EF4-FFF2-40B4-BE49-F238E27FC236}">
                <a16:creationId xmlns:a16="http://schemas.microsoft.com/office/drawing/2014/main" id="{6CF0D92D-50C7-7946-B069-4CA29506E74D}"/>
              </a:ext>
            </a:extLst>
          </p:cNvPr>
          <p:cNvSpPr>
            <a:spLocks noGrp="1"/>
          </p:cNvSpPr>
          <p:nvPr>
            <p:ph type="body" sz="quarter" idx="18" hasCustomPrompt="1"/>
          </p:nvPr>
        </p:nvSpPr>
        <p:spPr>
          <a:xfrm>
            <a:off x="838200" y="2579917"/>
            <a:ext cx="2622755" cy="392113"/>
          </a:xfrm>
        </p:spPr>
        <p:txBody>
          <a:bodyPr/>
          <a:lstStyle>
            <a:lvl1pPr marL="0" indent="0">
              <a:buFontTx/>
              <a:buNone/>
              <a:defRPr/>
            </a:lvl1pPr>
          </a:lstStyle>
          <a:p>
            <a:pPr lvl="0"/>
            <a:r>
              <a:rPr lang="en-US"/>
              <a:t>8:30 – 8:45am </a:t>
            </a:r>
          </a:p>
        </p:txBody>
      </p:sp>
      <p:sp>
        <p:nvSpPr>
          <p:cNvPr id="26" name="Text Placeholder 20">
            <a:extLst>
              <a:ext uri="{FF2B5EF4-FFF2-40B4-BE49-F238E27FC236}">
                <a16:creationId xmlns:a16="http://schemas.microsoft.com/office/drawing/2014/main" id="{D1F5F9AC-678D-1A44-9874-689F1AC41AB8}"/>
              </a:ext>
            </a:extLst>
          </p:cNvPr>
          <p:cNvSpPr>
            <a:spLocks noGrp="1"/>
          </p:cNvSpPr>
          <p:nvPr>
            <p:ph type="body" sz="quarter" idx="19" hasCustomPrompt="1"/>
          </p:nvPr>
        </p:nvSpPr>
        <p:spPr>
          <a:xfrm>
            <a:off x="3515528" y="2579917"/>
            <a:ext cx="4645246" cy="392113"/>
          </a:xfrm>
        </p:spPr>
        <p:txBody>
          <a:bodyPr/>
          <a:lstStyle>
            <a:lvl1pPr marL="0" indent="0">
              <a:buFontTx/>
              <a:buNone/>
              <a:defRPr/>
            </a:lvl1pPr>
          </a:lstStyle>
          <a:p>
            <a:pPr lvl="0"/>
            <a:r>
              <a:rPr lang="en-US"/>
              <a:t>Agenda 3</a:t>
            </a:r>
          </a:p>
        </p:txBody>
      </p:sp>
      <p:sp>
        <p:nvSpPr>
          <p:cNvPr id="27" name="Text Placeholder 20">
            <a:extLst>
              <a:ext uri="{FF2B5EF4-FFF2-40B4-BE49-F238E27FC236}">
                <a16:creationId xmlns:a16="http://schemas.microsoft.com/office/drawing/2014/main" id="{C211C807-D3E3-A94C-A56D-881CA9169E85}"/>
              </a:ext>
            </a:extLst>
          </p:cNvPr>
          <p:cNvSpPr>
            <a:spLocks noGrp="1"/>
          </p:cNvSpPr>
          <p:nvPr>
            <p:ph type="body" sz="quarter" idx="20" hasCustomPrompt="1"/>
          </p:nvPr>
        </p:nvSpPr>
        <p:spPr>
          <a:xfrm>
            <a:off x="838200" y="3181965"/>
            <a:ext cx="2622755" cy="392113"/>
          </a:xfrm>
        </p:spPr>
        <p:txBody>
          <a:bodyPr/>
          <a:lstStyle>
            <a:lvl1pPr marL="0" indent="0">
              <a:buFontTx/>
              <a:buNone/>
              <a:defRPr/>
            </a:lvl1pPr>
          </a:lstStyle>
          <a:p>
            <a:pPr lvl="0"/>
            <a:r>
              <a:rPr lang="en-US"/>
              <a:t>8:30 – 8:45am </a:t>
            </a:r>
          </a:p>
        </p:txBody>
      </p:sp>
      <p:sp>
        <p:nvSpPr>
          <p:cNvPr id="28" name="Text Placeholder 20">
            <a:extLst>
              <a:ext uri="{FF2B5EF4-FFF2-40B4-BE49-F238E27FC236}">
                <a16:creationId xmlns:a16="http://schemas.microsoft.com/office/drawing/2014/main" id="{8355A274-F45B-9949-8F9A-8F99185CE83D}"/>
              </a:ext>
            </a:extLst>
          </p:cNvPr>
          <p:cNvSpPr>
            <a:spLocks noGrp="1"/>
          </p:cNvSpPr>
          <p:nvPr>
            <p:ph type="body" sz="quarter" idx="21" hasCustomPrompt="1"/>
          </p:nvPr>
        </p:nvSpPr>
        <p:spPr>
          <a:xfrm>
            <a:off x="3515528" y="3181965"/>
            <a:ext cx="4645246" cy="392113"/>
          </a:xfrm>
        </p:spPr>
        <p:txBody>
          <a:bodyPr/>
          <a:lstStyle>
            <a:lvl1pPr marL="0" indent="0">
              <a:buFontTx/>
              <a:buNone/>
              <a:defRPr/>
            </a:lvl1pPr>
          </a:lstStyle>
          <a:p>
            <a:pPr lvl="0"/>
            <a:r>
              <a:rPr lang="en-US"/>
              <a:t>Agenda 4</a:t>
            </a:r>
          </a:p>
        </p:txBody>
      </p:sp>
      <p:sp>
        <p:nvSpPr>
          <p:cNvPr id="29" name="Text Placeholder 20">
            <a:extLst>
              <a:ext uri="{FF2B5EF4-FFF2-40B4-BE49-F238E27FC236}">
                <a16:creationId xmlns:a16="http://schemas.microsoft.com/office/drawing/2014/main" id="{5E6D66EA-FEDF-7542-AD73-A199682D2DD0}"/>
              </a:ext>
            </a:extLst>
          </p:cNvPr>
          <p:cNvSpPr>
            <a:spLocks noGrp="1"/>
          </p:cNvSpPr>
          <p:nvPr>
            <p:ph type="body" sz="quarter" idx="22" hasCustomPrompt="1"/>
          </p:nvPr>
        </p:nvSpPr>
        <p:spPr>
          <a:xfrm>
            <a:off x="838200" y="3784013"/>
            <a:ext cx="2622755" cy="392113"/>
          </a:xfrm>
        </p:spPr>
        <p:txBody>
          <a:bodyPr/>
          <a:lstStyle>
            <a:lvl1pPr marL="0" indent="0">
              <a:buFontTx/>
              <a:buNone/>
              <a:defRPr/>
            </a:lvl1pPr>
          </a:lstStyle>
          <a:p>
            <a:pPr lvl="0"/>
            <a:r>
              <a:rPr lang="en-US"/>
              <a:t>8:30 – 8:45am </a:t>
            </a:r>
          </a:p>
        </p:txBody>
      </p:sp>
      <p:sp>
        <p:nvSpPr>
          <p:cNvPr id="30" name="Text Placeholder 20">
            <a:extLst>
              <a:ext uri="{FF2B5EF4-FFF2-40B4-BE49-F238E27FC236}">
                <a16:creationId xmlns:a16="http://schemas.microsoft.com/office/drawing/2014/main" id="{E733535B-D409-5A4A-9DFA-15EEB295C237}"/>
              </a:ext>
            </a:extLst>
          </p:cNvPr>
          <p:cNvSpPr>
            <a:spLocks noGrp="1"/>
          </p:cNvSpPr>
          <p:nvPr>
            <p:ph type="body" sz="quarter" idx="23" hasCustomPrompt="1"/>
          </p:nvPr>
        </p:nvSpPr>
        <p:spPr>
          <a:xfrm>
            <a:off x="3515528" y="3784013"/>
            <a:ext cx="4645246" cy="392113"/>
          </a:xfrm>
        </p:spPr>
        <p:txBody>
          <a:bodyPr/>
          <a:lstStyle>
            <a:lvl1pPr marL="0" indent="0">
              <a:buFontTx/>
              <a:buNone/>
              <a:defRPr/>
            </a:lvl1pPr>
          </a:lstStyle>
          <a:p>
            <a:pPr lvl="0"/>
            <a:r>
              <a:rPr lang="en-US"/>
              <a:t>Agenda 5</a:t>
            </a:r>
          </a:p>
        </p:txBody>
      </p:sp>
      <p:sp>
        <p:nvSpPr>
          <p:cNvPr id="31" name="Text Placeholder 20">
            <a:extLst>
              <a:ext uri="{FF2B5EF4-FFF2-40B4-BE49-F238E27FC236}">
                <a16:creationId xmlns:a16="http://schemas.microsoft.com/office/drawing/2014/main" id="{AC8962B1-63A2-BE4E-AB11-B893EE34EE8A}"/>
              </a:ext>
            </a:extLst>
          </p:cNvPr>
          <p:cNvSpPr>
            <a:spLocks noGrp="1"/>
          </p:cNvSpPr>
          <p:nvPr>
            <p:ph type="body" sz="quarter" idx="24" hasCustomPrompt="1"/>
          </p:nvPr>
        </p:nvSpPr>
        <p:spPr>
          <a:xfrm>
            <a:off x="838200" y="4376583"/>
            <a:ext cx="2622755" cy="392113"/>
          </a:xfrm>
        </p:spPr>
        <p:txBody>
          <a:bodyPr/>
          <a:lstStyle>
            <a:lvl1pPr marL="0" indent="0">
              <a:buFontTx/>
              <a:buNone/>
              <a:defRPr/>
            </a:lvl1pPr>
          </a:lstStyle>
          <a:p>
            <a:pPr lvl="0"/>
            <a:r>
              <a:rPr lang="en-US"/>
              <a:t>8:30 – 8:45am </a:t>
            </a:r>
          </a:p>
        </p:txBody>
      </p:sp>
      <p:sp>
        <p:nvSpPr>
          <p:cNvPr id="32" name="Text Placeholder 20">
            <a:extLst>
              <a:ext uri="{FF2B5EF4-FFF2-40B4-BE49-F238E27FC236}">
                <a16:creationId xmlns:a16="http://schemas.microsoft.com/office/drawing/2014/main" id="{8691FF3B-BBF4-154E-9E25-2A0641154A6F}"/>
              </a:ext>
            </a:extLst>
          </p:cNvPr>
          <p:cNvSpPr>
            <a:spLocks noGrp="1"/>
          </p:cNvSpPr>
          <p:nvPr>
            <p:ph type="body" sz="quarter" idx="25" hasCustomPrompt="1"/>
          </p:nvPr>
        </p:nvSpPr>
        <p:spPr>
          <a:xfrm>
            <a:off x="3515528" y="4376583"/>
            <a:ext cx="4645246" cy="392113"/>
          </a:xfrm>
        </p:spPr>
        <p:txBody>
          <a:bodyPr/>
          <a:lstStyle>
            <a:lvl1pPr marL="0" indent="0">
              <a:buFontTx/>
              <a:buNone/>
              <a:defRPr/>
            </a:lvl1pPr>
          </a:lstStyle>
          <a:p>
            <a:pPr lvl="0"/>
            <a:r>
              <a:rPr lang="en-US"/>
              <a:t>Agenda 6</a:t>
            </a:r>
          </a:p>
        </p:txBody>
      </p:sp>
      <p:sp>
        <p:nvSpPr>
          <p:cNvPr id="33" name="Text Placeholder 20">
            <a:extLst>
              <a:ext uri="{FF2B5EF4-FFF2-40B4-BE49-F238E27FC236}">
                <a16:creationId xmlns:a16="http://schemas.microsoft.com/office/drawing/2014/main" id="{BB5CCC54-D4BE-7948-80B4-E820645F4C88}"/>
              </a:ext>
            </a:extLst>
          </p:cNvPr>
          <p:cNvSpPr>
            <a:spLocks noGrp="1"/>
          </p:cNvSpPr>
          <p:nvPr>
            <p:ph type="body" sz="quarter" idx="26" hasCustomPrompt="1"/>
          </p:nvPr>
        </p:nvSpPr>
        <p:spPr>
          <a:xfrm>
            <a:off x="838200" y="4978916"/>
            <a:ext cx="2622755" cy="392113"/>
          </a:xfrm>
        </p:spPr>
        <p:txBody>
          <a:bodyPr/>
          <a:lstStyle>
            <a:lvl1pPr marL="0" indent="0">
              <a:buFontTx/>
              <a:buNone/>
              <a:defRPr/>
            </a:lvl1pPr>
          </a:lstStyle>
          <a:p>
            <a:pPr lvl="0"/>
            <a:r>
              <a:rPr lang="en-US"/>
              <a:t>8:30 – 8:45am </a:t>
            </a:r>
          </a:p>
        </p:txBody>
      </p:sp>
      <p:sp>
        <p:nvSpPr>
          <p:cNvPr id="34" name="Text Placeholder 20">
            <a:extLst>
              <a:ext uri="{FF2B5EF4-FFF2-40B4-BE49-F238E27FC236}">
                <a16:creationId xmlns:a16="http://schemas.microsoft.com/office/drawing/2014/main" id="{2604BE7F-48C3-7340-A29A-5559A002BEC4}"/>
              </a:ext>
            </a:extLst>
          </p:cNvPr>
          <p:cNvSpPr>
            <a:spLocks noGrp="1"/>
          </p:cNvSpPr>
          <p:nvPr>
            <p:ph type="body" sz="quarter" idx="27" hasCustomPrompt="1"/>
          </p:nvPr>
        </p:nvSpPr>
        <p:spPr>
          <a:xfrm>
            <a:off x="3515528" y="4978916"/>
            <a:ext cx="4645246" cy="392113"/>
          </a:xfrm>
        </p:spPr>
        <p:txBody>
          <a:bodyPr/>
          <a:lstStyle>
            <a:lvl1pPr marL="0" indent="0">
              <a:buFontTx/>
              <a:buNone/>
              <a:defRPr/>
            </a:lvl1pPr>
          </a:lstStyle>
          <a:p>
            <a:pPr lvl="0"/>
            <a:r>
              <a:rPr lang="en-US"/>
              <a:t>Agenda 7</a:t>
            </a:r>
          </a:p>
        </p:txBody>
      </p:sp>
      <p:sp>
        <p:nvSpPr>
          <p:cNvPr id="35" name="Text Placeholder 20">
            <a:extLst>
              <a:ext uri="{FF2B5EF4-FFF2-40B4-BE49-F238E27FC236}">
                <a16:creationId xmlns:a16="http://schemas.microsoft.com/office/drawing/2014/main" id="{D4A95717-5B85-EB49-80F0-DAEDCC556311}"/>
              </a:ext>
            </a:extLst>
          </p:cNvPr>
          <p:cNvSpPr>
            <a:spLocks noGrp="1"/>
          </p:cNvSpPr>
          <p:nvPr>
            <p:ph type="body" sz="quarter" idx="28" hasCustomPrompt="1"/>
          </p:nvPr>
        </p:nvSpPr>
        <p:spPr>
          <a:xfrm>
            <a:off x="838200" y="5563659"/>
            <a:ext cx="2622755" cy="392113"/>
          </a:xfrm>
        </p:spPr>
        <p:txBody>
          <a:bodyPr/>
          <a:lstStyle>
            <a:lvl1pPr marL="0" indent="0">
              <a:buFontTx/>
              <a:buNone/>
              <a:defRPr/>
            </a:lvl1pPr>
          </a:lstStyle>
          <a:p>
            <a:pPr lvl="0"/>
            <a:r>
              <a:rPr lang="en-US"/>
              <a:t>8:30 – 8:45am </a:t>
            </a:r>
          </a:p>
        </p:txBody>
      </p:sp>
      <p:sp>
        <p:nvSpPr>
          <p:cNvPr id="36" name="Text Placeholder 20">
            <a:extLst>
              <a:ext uri="{FF2B5EF4-FFF2-40B4-BE49-F238E27FC236}">
                <a16:creationId xmlns:a16="http://schemas.microsoft.com/office/drawing/2014/main" id="{916A731A-07E9-114E-B685-834B0D20CDD3}"/>
              </a:ext>
            </a:extLst>
          </p:cNvPr>
          <p:cNvSpPr>
            <a:spLocks noGrp="1"/>
          </p:cNvSpPr>
          <p:nvPr>
            <p:ph type="body" sz="quarter" idx="29" hasCustomPrompt="1"/>
          </p:nvPr>
        </p:nvSpPr>
        <p:spPr>
          <a:xfrm>
            <a:off x="3515528" y="5563659"/>
            <a:ext cx="4645246" cy="392113"/>
          </a:xfrm>
        </p:spPr>
        <p:txBody>
          <a:bodyPr/>
          <a:lstStyle>
            <a:lvl1pPr marL="0" indent="0">
              <a:buFontTx/>
              <a:buNone/>
              <a:defRPr/>
            </a:lvl1pPr>
          </a:lstStyle>
          <a:p>
            <a:pPr lvl="0"/>
            <a:r>
              <a:rPr lang="en-US"/>
              <a:t>Agenda 8</a:t>
            </a:r>
          </a:p>
        </p:txBody>
      </p:sp>
      <p:sp>
        <p:nvSpPr>
          <p:cNvPr id="38" name="Picture Placeholder 37">
            <a:extLst>
              <a:ext uri="{FF2B5EF4-FFF2-40B4-BE49-F238E27FC236}">
                <a16:creationId xmlns:a16="http://schemas.microsoft.com/office/drawing/2014/main" id="{3530A55B-25D5-914E-96C0-DEF72EED8E38}"/>
              </a:ext>
            </a:extLst>
          </p:cNvPr>
          <p:cNvSpPr>
            <a:spLocks noGrp="1"/>
          </p:cNvSpPr>
          <p:nvPr>
            <p:ph type="pic" sz="quarter" idx="30"/>
          </p:nvPr>
        </p:nvSpPr>
        <p:spPr>
          <a:xfrm>
            <a:off x="8720541" y="0"/>
            <a:ext cx="3471459" cy="6858000"/>
          </a:xfrm>
        </p:spPr>
        <p:txBody>
          <a:bodyPr/>
          <a:lstStyle/>
          <a:p>
            <a:endParaRPr lang="en-US"/>
          </a:p>
        </p:txBody>
      </p:sp>
      <p:sp>
        <p:nvSpPr>
          <p:cNvPr id="3" name="Date Placeholder 2">
            <a:extLst>
              <a:ext uri="{FF2B5EF4-FFF2-40B4-BE49-F238E27FC236}">
                <a16:creationId xmlns:a16="http://schemas.microsoft.com/office/drawing/2014/main" id="{C4A459A4-ACFA-BE48-A517-A38CD7162F5E}"/>
              </a:ext>
            </a:extLst>
          </p:cNvPr>
          <p:cNvSpPr>
            <a:spLocks noGrp="1"/>
          </p:cNvSpPr>
          <p:nvPr>
            <p:ph type="dt" sz="half" idx="31"/>
          </p:nvPr>
        </p:nvSpPr>
        <p:spPr/>
        <p:txBody>
          <a:bodyPr/>
          <a:lstStyle>
            <a:lvl1pPr>
              <a:defRPr>
                <a:solidFill>
                  <a:schemeClr val="bg1"/>
                </a:solidFill>
              </a:defRPr>
            </a:lvl1pPr>
          </a:lstStyle>
          <a:p>
            <a:fld id="{52EA7C11-4B40-E443-A2DB-1B93DB4E5E54}" type="datetime5">
              <a:rPr lang="en-US" smtClean="0"/>
              <a:pPr/>
              <a:t>5-Dec-23</a:t>
            </a:fld>
            <a:r>
              <a:rPr lang="en-US"/>
              <a:t> |</a:t>
            </a:r>
          </a:p>
        </p:txBody>
      </p:sp>
      <p:sp>
        <p:nvSpPr>
          <p:cNvPr id="4" name="Footer Placeholder 3">
            <a:extLst>
              <a:ext uri="{FF2B5EF4-FFF2-40B4-BE49-F238E27FC236}">
                <a16:creationId xmlns:a16="http://schemas.microsoft.com/office/drawing/2014/main" id="{B045B054-3AB1-C148-8761-EA6AF3715711}"/>
              </a:ext>
            </a:extLst>
          </p:cNvPr>
          <p:cNvSpPr>
            <a:spLocks noGrp="1"/>
          </p:cNvSpPr>
          <p:nvPr>
            <p:ph type="ftr" sz="quarter" idx="32"/>
          </p:nvPr>
        </p:nvSpPr>
        <p:spPr/>
        <p:txBody>
          <a:bodyPr/>
          <a:lstStyle>
            <a:lvl1pPr>
              <a:defRPr>
                <a:solidFill>
                  <a:schemeClr val="bg1"/>
                </a:solidFill>
              </a:defRPr>
            </a:lvl1pPr>
          </a:lstStyle>
          <a:p>
            <a:r>
              <a:rPr lang="en-US"/>
              <a:t>Presentation Title |</a:t>
            </a:r>
          </a:p>
        </p:txBody>
      </p:sp>
      <p:sp>
        <p:nvSpPr>
          <p:cNvPr id="5" name="Slide Number Placeholder 4">
            <a:extLst>
              <a:ext uri="{FF2B5EF4-FFF2-40B4-BE49-F238E27FC236}">
                <a16:creationId xmlns:a16="http://schemas.microsoft.com/office/drawing/2014/main" id="{D2D0B1E5-11A2-304F-971B-DF30718F1124}"/>
              </a:ext>
            </a:extLst>
          </p:cNvPr>
          <p:cNvSpPr>
            <a:spLocks noGrp="1"/>
          </p:cNvSpPr>
          <p:nvPr>
            <p:ph type="sldNum" sz="quarter" idx="33"/>
          </p:nvPr>
        </p:nvSpPr>
        <p:spPr/>
        <p:txBody>
          <a:bodyPr/>
          <a:lstStyle>
            <a:lvl1pPr>
              <a:defRPr>
                <a:solidFill>
                  <a:schemeClr val="bg1"/>
                </a:solidFill>
              </a:defRPr>
            </a:lvl1pPr>
          </a:lstStyle>
          <a:p>
            <a:fld id="{3F695E62-246E-462B-9E4A-5D3B36BC339D}" type="slidenum">
              <a:rPr lang="en-US" smtClean="0"/>
              <a:pPr/>
              <a:t>‹#›</a:t>
            </a:fld>
            <a:endParaRPr lang="en-US"/>
          </a:p>
        </p:txBody>
      </p:sp>
    </p:spTree>
    <p:extLst>
      <p:ext uri="{BB962C8B-B14F-4D97-AF65-F5344CB8AC3E}">
        <p14:creationId xmlns:p14="http://schemas.microsoft.com/office/powerpoint/2010/main" val="3347300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er servicer territory map">
    <p:spTree>
      <p:nvGrpSpPr>
        <p:cNvPr id="1" name=""/>
        <p:cNvGrpSpPr/>
        <p:nvPr/>
      </p:nvGrpSpPr>
      <p:grpSpPr>
        <a:xfrm>
          <a:off x="0" y="0"/>
          <a:ext cx="0" cy="0"/>
          <a:chOff x="0" y="0"/>
          <a:chExt cx="0" cy="0"/>
        </a:xfrm>
      </p:grpSpPr>
      <p:pic>
        <p:nvPicPr>
          <p:cNvPr id="10" name="Picture 9" descr="WAPA logo">
            <a:extLst>
              <a:ext uri="{FF2B5EF4-FFF2-40B4-BE49-F238E27FC236}">
                <a16:creationId xmlns:a16="http://schemas.microsoft.com/office/drawing/2014/main" id="{66ECD084-8547-DB44-99DD-4242F1DBA3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4" name="Text Placeholder 3">
            <a:extLst>
              <a:ext uri="{FF2B5EF4-FFF2-40B4-BE49-F238E27FC236}">
                <a16:creationId xmlns:a16="http://schemas.microsoft.com/office/drawing/2014/main" id="{A14E1B2C-84F7-430A-A934-0CBFA024F547}"/>
              </a:ext>
            </a:extLst>
          </p:cNvPr>
          <p:cNvSpPr>
            <a:spLocks noGrp="1"/>
          </p:cNvSpPr>
          <p:nvPr>
            <p:ph type="body" sz="half" idx="2" hasCustomPrompt="1"/>
          </p:nvPr>
        </p:nvSpPr>
        <p:spPr>
          <a:xfrm>
            <a:off x="839788" y="2057400"/>
            <a:ext cx="3932237" cy="3811588"/>
          </a:xfrm>
        </p:spPr>
        <p:txBody>
          <a:bodyPr>
            <a:normAutofit/>
          </a:bodyPr>
          <a:lstStyle>
            <a:lvl1pPr marL="0" indent="0">
              <a:buNone/>
              <a:defRPr sz="2000">
                <a:solidFill>
                  <a:srgbClr val="00447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4" name="Title 1">
            <a:extLst>
              <a:ext uri="{FF2B5EF4-FFF2-40B4-BE49-F238E27FC236}">
                <a16:creationId xmlns:a16="http://schemas.microsoft.com/office/drawing/2014/main" id="{027FEE5A-10EE-C347-A6FE-28D6BB59DB2C}"/>
              </a:ext>
            </a:extLst>
          </p:cNvPr>
          <p:cNvSpPr txBox="1">
            <a:spLocks/>
          </p:cNvSpPr>
          <p:nvPr userDrawn="1"/>
        </p:nvSpPr>
        <p:spPr>
          <a:xfrm>
            <a:off x="839787" y="390696"/>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rgbClr val="00447C"/>
                </a:solidFill>
                <a:latin typeface="+mn-lt"/>
                <a:ea typeface="+mj-ea"/>
                <a:cs typeface="+mj-cs"/>
              </a:defRPr>
            </a:lvl1pPr>
          </a:lstStyle>
          <a:p>
            <a:r>
              <a:rPr lang="en-US"/>
              <a:t>Customer service </a:t>
            </a:r>
            <a:br>
              <a:rPr lang="en-US"/>
            </a:br>
            <a:r>
              <a:rPr lang="en-US"/>
              <a:t>territory map</a:t>
            </a:r>
          </a:p>
        </p:txBody>
      </p:sp>
      <p:sp>
        <p:nvSpPr>
          <p:cNvPr id="2" name="Date Placeholder 1">
            <a:extLst>
              <a:ext uri="{FF2B5EF4-FFF2-40B4-BE49-F238E27FC236}">
                <a16:creationId xmlns:a16="http://schemas.microsoft.com/office/drawing/2014/main" id="{358B7B97-2985-C340-BE8F-B1F477F6D654}"/>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3" name="Footer Placeholder 2">
            <a:extLst>
              <a:ext uri="{FF2B5EF4-FFF2-40B4-BE49-F238E27FC236}">
                <a16:creationId xmlns:a16="http://schemas.microsoft.com/office/drawing/2014/main" id="{5689B70F-C1C7-CE47-A340-35CF09122AA5}"/>
              </a:ext>
            </a:extLst>
          </p:cNvPr>
          <p:cNvSpPr>
            <a:spLocks noGrp="1"/>
          </p:cNvSpPr>
          <p:nvPr>
            <p:ph type="ftr" sz="quarter" idx="11"/>
          </p:nvPr>
        </p:nvSpPr>
        <p:spPr/>
        <p:txBody>
          <a:bodyPr/>
          <a:lstStyle/>
          <a:p>
            <a:r>
              <a:rPr lang="en-US"/>
              <a:t>Presentation Title |</a:t>
            </a:r>
          </a:p>
        </p:txBody>
      </p:sp>
      <p:sp>
        <p:nvSpPr>
          <p:cNvPr id="5" name="Slide Number Placeholder 4">
            <a:extLst>
              <a:ext uri="{FF2B5EF4-FFF2-40B4-BE49-F238E27FC236}">
                <a16:creationId xmlns:a16="http://schemas.microsoft.com/office/drawing/2014/main" id="{63EF78D5-1423-FF43-8FE3-B23204171EAB}"/>
              </a:ext>
            </a:extLst>
          </p:cNvPr>
          <p:cNvSpPr>
            <a:spLocks noGrp="1"/>
          </p:cNvSpPr>
          <p:nvPr>
            <p:ph type="sldNum" sz="quarter" idx="12"/>
          </p:nvPr>
        </p:nvSpPr>
        <p:spPr/>
        <p:txBody>
          <a:bodyPr/>
          <a:lstStyle/>
          <a:p>
            <a:fld id="{3F695E62-246E-462B-9E4A-5D3B36BC339D}" type="slidenum">
              <a:rPr lang="en-US" smtClean="0"/>
              <a:pPr/>
              <a:t>‹#›</a:t>
            </a:fld>
            <a:endParaRPr lang="en-US"/>
          </a:p>
        </p:txBody>
      </p:sp>
      <p:pic>
        <p:nvPicPr>
          <p:cNvPr id="7" name="Picture 6" descr="Service territory map broken down by region. Regions include, Upper Great Plains, Rocky Mountain, Colorado River Storage Project Management Center, Desert Southwest and Sierra Nevada.">
            <a:extLst>
              <a:ext uri="{FF2B5EF4-FFF2-40B4-BE49-F238E27FC236}">
                <a16:creationId xmlns:a16="http://schemas.microsoft.com/office/drawing/2014/main" id="{7EB3BAAD-C874-5843-855E-5981E17EC6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76331" y="257276"/>
            <a:ext cx="6210869" cy="5893268"/>
          </a:xfrm>
          <a:prstGeom prst="rect">
            <a:avLst/>
          </a:prstGeom>
        </p:spPr>
      </p:pic>
    </p:spTree>
    <p:extLst>
      <p:ext uri="{BB962C8B-B14F-4D97-AF65-F5344CB8AC3E}">
        <p14:creationId xmlns:p14="http://schemas.microsoft.com/office/powerpoint/2010/main" val="3209803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8" name="Picture 7" descr="WAPA logo">
            <a:extLst>
              <a:ext uri="{FF2B5EF4-FFF2-40B4-BE49-F238E27FC236}">
                <a16:creationId xmlns:a16="http://schemas.microsoft.com/office/drawing/2014/main" id="{3D93DE8E-DD4C-F344-A346-4353785637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pic>
        <p:nvPicPr>
          <p:cNvPr id="4" name="Picture 3" descr="Diagram showing hydroelectric power distribution beginning at a hydroelectric dam, power flows to a switchyard then transmission towers to a distribution substation to homes and business through smaller transmission lines.">
            <a:extLst>
              <a:ext uri="{FF2B5EF4-FFF2-40B4-BE49-F238E27FC236}">
                <a16:creationId xmlns:a16="http://schemas.microsoft.com/office/drawing/2014/main" id="{8A8C6124-0187-3841-AF5A-DDDC0A8DC5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0468" y="1652732"/>
            <a:ext cx="10791063" cy="4392549"/>
          </a:xfrm>
          <a:prstGeom prst="rect">
            <a:avLst/>
          </a:prstGeom>
        </p:spPr>
      </p:pic>
      <p:sp>
        <p:nvSpPr>
          <p:cNvPr id="5" name="TextBox 4">
            <a:extLst>
              <a:ext uri="{FF2B5EF4-FFF2-40B4-BE49-F238E27FC236}">
                <a16:creationId xmlns:a16="http://schemas.microsoft.com/office/drawing/2014/main" id="{B1EEDF17-67DA-8649-B470-12BF170A0666}"/>
              </a:ext>
            </a:extLst>
          </p:cNvPr>
          <p:cNvSpPr txBox="1"/>
          <p:nvPr userDrawn="1"/>
        </p:nvSpPr>
        <p:spPr>
          <a:xfrm>
            <a:off x="766647" y="582706"/>
            <a:ext cx="10421306" cy="769441"/>
          </a:xfrm>
          <a:prstGeom prst="rect">
            <a:avLst/>
          </a:prstGeom>
          <a:noFill/>
        </p:spPr>
        <p:txBody>
          <a:bodyPr wrap="square" rtlCol="0">
            <a:spAutoFit/>
          </a:bodyPr>
          <a:lstStyle/>
          <a:p>
            <a:r>
              <a:rPr lang="en-US" sz="4400"/>
              <a:t>Hydroelectric power distribution</a:t>
            </a:r>
          </a:p>
        </p:txBody>
      </p:sp>
      <p:sp>
        <p:nvSpPr>
          <p:cNvPr id="2" name="Date Placeholder 1">
            <a:extLst>
              <a:ext uri="{FF2B5EF4-FFF2-40B4-BE49-F238E27FC236}">
                <a16:creationId xmlns:a16="http://schemas.microsoft.com/office/drawing/2014/main" id="{D2E3C9A1-CC90-7640-A2D9-025AE45BEE4F}"/>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3" name="Footer Placeholder 2">
            <a:extLst>
              <a:ext uri="{FF2B5EF4-FFF2-40B4-BE49-F238E27FC236}">
                <a16:creationId xmlns:a16="http://schemas.microsoft.com/office/drawing/2014/main" id="{759A1E76-F8EE-4540-A17E-875A710A3770}"/>
              </a:ext>
            </a:extLst>
          </p:cNvPr>
          <p:cNvSpPr>
            <a:spLocks noGrp="1"/>
          </p:cNvSpPr>
          <p:nvPr>
            <p:ph type="ftr" sz="quarter" idx="11"/>
          </p:nvPr>
        </p:nvSpPr>
        <p:spPr/>
        <p:txBody>
          <a:bodyPr/>
          <a:lstStyle/>
          <a:p>
            <a:r>
              <a:rPr lang="en-US"/>
              <a:t>Presentation Title |</a:t>
            </a:r>
          </a:p>
        </p:txBody>
      </p:sp>
      <p:sp>
        <p:nvSpPr>
          <p:cNvPr id="6" name="Slide Number Placeholder 5">
            <a:extLst>
              <a:ext uri="{FF2B5EF4-FFF2-40B4-BE49-F238E27FC236}">
                <a16:creationId xmlns:a16="http://schemas.microsoft.com/office/drawing/2014/main" id="{3739EF09-E0C9-B144-B6B6-304B34535AD4}"/>
              </a:ext>
            </a:extLst>
          </p:cNvPr>
          <p:cNvSpPr>
            <a:spLocks noGrp="1"/>
          </p:cNvSpPr>
          <p:nvPr>
            <p:ph type="sldNum" sz="quarter" idx="12"/>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1278508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ydroelectric power distribution">
    <p:spTree>
      <p:nvGrpSpPr>
        <p:cNvPr id="1" name=""/>
        <p:cNvGrpSpPr/>
        <p:nvPr/>
      </p:nvGrpSpPr>
      <p:grpSpPr>
        <a:xfrm>
          <a:off x="0" y="0"/>
          <a:ext cx="0" cy="0"/>
          <a:chOff x="0" y="0"/>
          <a:chExt cx="0" cy="0"/>
        </a:xfrm>
      </p:grpSpPr>
      <p:pic>
        <p:nvPicPr>
          <p:cNvPr id="10" name="Picture 9" descr="WAPA logo">
            <a:extLst>
              <a:ext uri="{FF2B5EF4-FFF2-40B4-BE49-F238E27FC236}">
                <a16:creationId xmlns:a16="http://schemas.microsoft.com/office/drawing/2014/main" id="{66ECD084-8547-DB44-99DD-4242F1DBA3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4" name="Text Placeholder 3">
            <a:extLst>
              <a:ext uri="{FF2B5EF4-FFF2-40B4-BE49-F238E27FC236}">
                <a16:creationId xmlns:a16="http://schemas.microsoft.com/office/drawing/2014/main" id="{A14E1B2C-84F7-430A-A934-0CBFA024F547}"/>
              </a:ext>
            </a:extLst>
          </p:cNvPr>
          <p:cNvSpPr>
            <a:spLocks noGrp="1"/>
          </p:cNvSpPr>
          <p:nvPr>
            <p:ph type="body" sz="half" idx="2" hasCustomPrompt="1"/>
          </p:nvPr>
        </p:nvSpPr>
        <p:spPr>
          <a:xfrm>
            <a:off x="839788" y="2057400"/>
            <a:ext cx="3932237" cy="3811588"/>
          </a:xfrm>
        </p:spPr>
        <p:txBody>
          <a:bodyPr>
            <a:normAutofit/>
          </a:bodyPr>
          <a:lstStyle>
            <a:lvl1pPr marL="0" indent="0">
              <a:buNone/>
              <a:defRPr sz="2000">
                <a:solidFill>
                  <a:srgbClr val="00447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4" name="Title 1">
            <a:extLst>
              <a:ext uri="{FF2B5EF4-FFF2-40B4-BE49-F238E27FC236}">
                <a16:creationId xmlns:a16="http://schemas.microsoft.com/office/drawing/2014/main" id="{027FEE5A-10EE-C347-A6FE-28D6BB59DB2C}"/>
              </a:ext>
            </a:extLst>
          </p:cNvPr>
          <p:cNvSpPr txBox="1">
            <a:spLocks/>
          </p:cNvSpPr>
          <p:nvPr userDrawn="1"/>
        </p:nvSpPr>
        <p:spPr>
          <a:xfrm>
            <a:off x="839787" y="390696"/>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rgbClr val="00447C"/>
                </a:solidFill>
                <a:latin typeface="+mn-lt"/>
                <a:ea typeface="+mj-ea"/>
                <a:cs typeface="+mj-cs"/>
              </a:defRPr>
            </a:lvl1pPr>
          </a:lstStyle>
          <a:p>
            <a:r>
              <a:rPr lang="en-US"/>
              <a:t>Three lines of business</a:t>
            </a:r>
          </a:p>
        </p:txBody>
      </p:sp>
      <p:pic>
        <p:nvPicPr>
          <p:cNvPr id="13" name="Picture 12" descr="Graphic showing three lines of business: Federal Hydropower, Transmission System and Service and Transmission Infrastructure Program.">
            <a:extLst>
              <a:ext uri="{FF2B5EF4-FFF2-40B4-BE49-F238E27FC236}">
                <a16:creationId xmlns:a16="http://schemas.microsoft.com/office/drawing/2014/main" id="{2974EBC0-951B-0F4E-87CB-1F39297574E7}"/>
              </a:ext>
            </a:extLst>
          </p:cNvPr>
          <p:cNvPicPr>
            <a:picLocks noChangeAspect="1"/>
          </p:cNvPicPr>
          <p:nvPr userDrawn="1"/>
        </p:nvPicPr>
        <p:blipFill>
          <a:blip r:embed="rId3">
            <a:extLst>
              <a:ext uri="{28A0092B-C50C-407E-A947-70E740481C1C}">
                <a14:useLocalDpi xmlns:a14="http://schemas.microsoft.com/office/drawing/2010/main" val="0"/>
              </a:ext>
            </a:extLst>
          </a:blip>
          <a:srcRect t="1398" b="1398"/>
          <a:stretch/>
        </p:blipFill>
        <p:spPr>
          <a:xfrm>
            <a:off x="5048783" y="1294646"/>
            <a:ext cx="6903620" cy="4834772"/>
          </a:xfrm>
          <a:prstGeom prst="rect">
            <a:avLst/>
          </a:prstGeom>
        </p:spPr>
      </p:pic>
      <p:sp>
        <p:nvSpPr>
          <p:cNvPr id="2" name="Date Placeholder 1">
            <a:extLst>
              <a:ext uri="{FF2B5EF4-FFF2-40B4-BE49-F238E27FC236}">
                <a16:creationId xmlns:a16="http://schemas.microsoft.com/office/drawing/2014/main" id="{15DDE64C-2F73-0143-9558-70CEB9F98923}"/>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3" name="Footer Placeholder 2">
            <a:extLst>
              <a:ext uri="{FF2B5EF4-FFF2-40B4-BE49-F238E27FC236}">
                <a16:creationId xmlns:a16="http://schemas.microsoft.com/office/drawing/2014/main" id="{5EAB269C-D0EA-3142-954D-57C82A0C1C1F}"/>
              </a:ext>
            </a:extLst>
          </p:cNvPr>
          <p:cNvSpPr>
            <a:spLocks noGrp="1"/>
          </p:cNvSpPr>
          <p:nvPr>
            <p:ph type="ftr" sz="quarter" idx="11"/>
          </p:nvPr>
        </p:nvSpPr>
        <p:spPr/>
        <p:txBody>
          <a:bodyPr/>
          <a:lstStyle/>
          <a:p>
            <a:r>
              <a:rPr lang="en-US"/>
              <a:t>Presentation Title |</a:t>
            </a:r>
          </a:p>
        </p:txBody>
      </p:sp>
      <p:sp>
        <p:nvSpPr>
          <p:cNvPr id="5" name="Slide Number Placeholder 4">
            <a:extLst>
              <a:ext uri="{FF2B5EF4-FFF2-40B4-BE49-F238E27FC236}">
                <a16:creationId xmlns:a16="http://schemas.microsoft.com/office/drawing/2014/main" id="{2806E49C-064E-8F4E-BA04-FEE4224EFDFD}"/>
              </a:ext>
            </a:extLst>
          </p:cNvPr>
          <p:cNvSpPr>
            <a:spLocks noGrp="1"/>
          </p:cNvSpPr>
          <p:nvPr>
            <p:ph type="sldNum" sz="quarter" idx="12"/>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3134052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Slide - Switchyard">
    <p:spTree>
      <p:nvGrpSpPr>
        <p:cNvPr id="1" name=""/>
        <p:cNvGrpSpPr/>
        <p:nvPr/>
      </p:nvGrpSpPr>
      <p:grpSpPr>
        <a:xfrm>
          <a:off x="0" y="0"/>
          <a:ext cx="0" cy="0"/>
          <a:chOff x="0" y="0"/>
          <a:chExt cx="0" cy="0"/>
        </a:xfrm>
      </p:grpSpPr>
      <p:pic>
        <p:nvPicPr>
          <p:cNvPr id="8" name="Picture 7" descr="Photo showing a transmission switchyard">
            <a:extLst>
              <a:ext uri="{FF2B5EF4-FFF2-40B4-BE49-F238E27FC236}">
                <a16:creationId xmlns:a16="http://schemas.microsoft.com/office/drawing/2014/main" id="{9D91915C-C196-43AA-9CC7-B17C0E8736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22" r="25535"/>
          <a:stretch/>
        </p:blipFill>
        <p:spPr>
          <a:xfrm>
            <a:off x="7879308" y="-16552"/>
            <a:ext cx="4319227" cy="6881376"/>
          </a:xfrm>
          <a:custGeom>
            <a:avLst/>
            <a:gdLst>
              <a:gd name="connsiteX0" fmla="*/ 1092451 w 4319227"/>
              <a:gd name="connsiteY0" fmla="*/ 0 h 6881376"/>
              <a:gd name="connsiteX1" fmla="*/ 4319131 w 4319227"/>
              <a:gd name="connsiteY1" fmla="*/ 1 h 6881376"/>
              <a:gd name="connsiteX2" fmla="*/ 4312693 w 4319227"/>
              <a:gd name="connsiteY2" fmla="*/ 6881376 h 6881376"/>
              <a:gd name="connsiteX3" fmla="*/ 0 w 4319227"/>
              <a:gd name="connsiteY3" fmla="*/ 6881376 h 6881376"/>
            </a:gdLst>
            <a:ahLst/>
            <a:cxnLst>
              <a:cxn ang="0">
                <a:pos x="connsiteX0" y="connsiteY0"/>
              </a:cxn>
              <a:cxn ang="0">
                <a:pos x="connsiteX1" y="connsiteY1"/>
              </a:cxn>
              <a:cxn ang="0">
                <a:pos x="connsiteX2" y="connsiteY2"/>
              </a:cxn>
              <a:cxn ang="0">
                <a:pos x="connsiteX3" y="connsiteY3"/>
              </a:cxn>
            </a:cxnLst>
            <a:rect l="l" t="t" r="r" b="b"/>
            <a:pathLst>
              <a:path w="4319227" h="6881376">
                <a:moveTo>
                  <a:pt x="1092451" y="0"/>
                </a:moveTo>
                <a:lnTo>
                  <a:pt x="4319131" y="1"/>
                </a:lnTo>
                <a:cubicBezTo>
                  <a:pt x="4320228" y="2290550"/>
                  <a:pt x="4311596" y="4590827"/>
                  <a:pt x="4312693" y="6881376"/>
                </a:cubicBezTo>
                <a:lnTo>
                  <a:pt x="0" y="6881376"/>
                </a:lnTo>
                <a:close/>
              </a:path>
            </a:pathLst>
          </a:custGeom>
        </p:spPr>
      </p:pic>
      <p:sp>
        <p:nvSpPr>
          <p:cNvPr id="3" name="Subtitle 2">
            <a:extLst>
              <a:ext uri="{FF2B5EF4-FFF2-40B4-BE49-F238E27FC236}">
                <a16:creationId xmlns:a16="http://schemas.microsoft.com/office/drawing/2014/main" id="{610EB8F2-660D-4931-A6BB-B74F8FE0B990}"/>
              </a:ext>
            </a:extLst>
          </p:cNvPr>
          <p:cNvSpPr>
            <a:spLocks noGrp="1"/>
          </p:cNvSpPr>
          <p:nvPr>
            <p:ph type="subTitle" idx="1" hasCustomPrompt="1"/>
          </p:nvPr>
        </p:nvSpPr>
        <p:spPr>
          <a:xfrm>
            <a:off x="640080" y="3602038"/>
            <a:ext cx="7498080" cy="1655762"/>
          </a:xfrm>
        </p:spPr>
        <p:txBody>
          <a:bodyPr/>
          <a:lstStyle>
            <a:lvl1pPr marL="0" indent="0" algn="ctr">
              <a:buNone/>
              <a:defRPr lang="en-US">
                <a:solidFill>
                  <a:srgbClr val="00447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section break subtitle</a:t>
            </a:r>
          </a:p>
        </p:txBody>
      </p:sp>
      <p:pic>
        <p:nvPicPr>
          <p:cNvPr id="9" name="Picture 8" descr="WAPA logo">
            <a:extLst>
              <a:ext uri="{FF2B5EF4-FFF2-40B4-BE49-F238E27FC236}">
                <a16:creationId xmlns:a16="http://schemas.microsoft.com/office/drawing/2014/main" id="{B0F832A6-8FF7-E046-8B20-046E67CA1F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17" name="Text Placeholder 16">
            <a:extLst>
              <a:ext uri="{FF2B5EF4-FFF2-40B4-BE49-F238E27FC236}">
                <a16:creationId xmlns:a16="http://schemas.microsoft.com/office/drawing/2014/main" id="{5681E8EB-F8F7-5645-931E-667A75AFBE20}"/>
              </a:ext>
            </a:extLst>
          </p:cNvPr>
          <p:cNvSpPr>
            <a:spLocks noGrp="1"/>
          </p:cNvSpPr>
          <p:nvPr>
            <p:ph type="body" sz="quarter" idx="13" hasCustomPrompt="1"/>
          </p:nvPr>
        </p:nvSpPr>
        <p:spPr>
          <a:xfrm>
            <a:off x="639763" y="1050925"/>
            <a:ext cx="7497762" cy="2387600"/>
          </a:xfrm>
        </p:spPr>
        <p:txBody>
          <a:bodyPr anchor="b">
            <a:normAutofit/>
          </a:bodyPr>
          <a:lstStyle>
            <a:lvl1pPr marL="0" indent="0" algn="ctr">
              <a:buFontTx/>
              <a:buNone/>
              <a:defRPr sz="6000" b="1"/>
            </a:lvl1pPr>
          </a:lstStyle>
          <a:p>
            <a:pPr lvl="0"/>
            <a:r>
              <a:rPr lang="en-US"/>
              <a:t>Click to edit section break title</a:t>
            </a:r>
          </a:p>
        </p:txBody>
      </p:sp>
      <p:sp>
        <p:nvSpPr>
          <p:cNvPr id="2" name="Date Placeholder 1">
            <a:extLst>
              <a:ext uri="{FF2B5EF4-FFF2-40B4-BE49-F238E27FC236}">
                <a16:creationId xmlns:a16="http://schemas.microsoft.com/office/drawing/2014/main" id="{58066F67-C9C9-CE43-9DC4-5423671546A5}"/>
              </a:ext>
            </a:extLst>
          </p:cNvPr>
          <p:cNvSpPr>
            <a:spLocks noGrp="1"/>
          </p:cNvSpPr>
          <p:nvPr>
            <p:ph type="dt" sz="half" idx="14"/>
          </p:nvPr>
        </p:nvSpPr>
        <p:spPr/>
        <p:txBody>
          <a:bodyPr/>
          <a:lstStyle>
            <a:lvl1pPr>
              <a:defRPr>
                <a:solidFill>
                  <a:schemeClr val="bg1"/>
                </a:solidFill>
              </a:defRPr>
            </a:lvl1pPr>
          </a:lstStyle>
          <a:p>
            <a:fld id="{52EA7C11-4B40-E443-A2DB-1B93DB4E5E54}" type="datetime5">
              <a:rPr lang="en-US" smtClean="0"/>
              <a:pPr/>
              <a:t>5-Dec-23</a:t>
            </a:fld>
            <a:r>
              <a:rPr lang="en-US"/>
              <a:t> |</a:t>
            </a:r>
          </a:p>
        </p:txBody>
      </p:sp>
      <p:sp>
        <p:nvSpPr>
          <p:cNvPr id="4" name="Footer Placeholder 3">
            <a:extLst>
              <a:ext uri="{FF2B5EF4-FFF2-40B4-BE49-F238E27FC236}">
                <a16:creationId xmlns:a16="http://schemas.microsoft.com/office/drawing/2014/main" id="{1630C9B1-3DAB-8045-9B6B-433B2905F7CE}"/>
              </a:ext>
            </a:extLst>
          </p:cNvPr>
          <p:cNvSpPr>
            <a:spLocks noGrp="1"/>
          </p:cNvSpPr>
          <p:nvPr>
            <p:ph type="ftr" sz="quarter" idx="15"/>
          </p:nvPr>
        </p:nvSpPr>
        <p:spPr/>
        <p:txBody>
          <a:bodyPr/>
          <a:lstStyle>
            <a:lvl1pPr>
              <a:defRPr>
                <a:solidFill>
                  <a:schemeClr val="bg1"/>
                </a:solidFill>
              </a:defRPr>
            </a:lvl1pPr>
          </a:lstStyle>
          <a:p>
            <a:r>
              <a:rPr lang="en-US"/>
              <a:t>Presentation Title |</a:t>
            </a:r>
          </a:p>
        </p:txBody>
      </p:sp>
      <p:sp>
        <p:nvSpPr>
          <p:cNvPr id="5" name="Slide Number Placeholder 4">
            <a:extLst>
              <a:ext uri="{FF2B5EF4-FFF2-40B4-BE49-F238E27FC236}">
                <a16:creationId xmlns:a16="http://schemas.microsoft.com/office/drawing/2014/main" id="{527F5B7B-E6A5-5D41-8A54-BC60870BD2EC}"/>
              </a:ext>
            </a:extLst>
          </p:cNvPr>
          <p:cNvSpPr>
            <a:spLocks noGrp="1"/>
          </p:cNvSpPr>
          <p:nvPr>
            <p:ph type="sldNum" sz="quarter" idx="16"/>
          </p:nvPr>
        </p:nvSpPr>
        <p:spPr/>
        <p:txBody>
          <a:bodyPr/>
          <a:lstStyle>
            <a:lvl1pPr>
              <a:defRPr>
                <a:solidFill>
                  <a:schemeClr val="bg1"/>
                </a:solidFill>
              </a:defRPr>
            </a:lvl1pPr>
          </a:lstStyle>
          <a:p>
            <a:fld id="{3F695E62-246E-462B-9E4A-5D3B36BC339D}" type="slidenum">
              <a:rPr lang="en-US" smtClean="0"/>
              <a:pPr/>
              <a:t>‹#›</a:t>
            </a:fld>
            <a:endParaRPr lang="en-US"/>
          </a:p>
        </p:txBody>
      </p:sp>
    </p:spTree>
    <p:extLst>
      <p:ext uri="{BB962C8B-B14F-4D97-AF65-F5344CB8AC3E}">
        <p14:creationId xmlns:p14="http://schemas.microsoft.com/office/powerpoint/2010/main" val="2976987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choose photo">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35A6567-7B45-4CCA-835C-8ABECF6A32F7}"/>
              </a:ext>
            </a:extLst>
          </p:cNvPr>
          <p:cNvSpPr>
            <a:spLocks noGrp="1" noChangeAspect="1"/>
          </p:cNvSpPr>
          <p:nvPr>
            <p:ph type="pic" sz="quarter" idx="13"/>
          </p:nvPr>
        </p:nvSpPr>
        <p:spPr>
          <a:xfrm>
            <a:off x="7897504" y="0"/>
            <a:ext cx="4319517" cy="6885295"/>
          </a:xfrm>
          <a:custGeom>
            <a:avLst/>
            <a:gdLst>
              <a:gd name="connsiteX0" fmla="*/ 0 w 4267200"/>
              <a:gd name="connsiteY0" fmla="*/ 6858000 h 6858000"/>
              <a:gd name="connsiteX1" fmla="*/ 1066800 w 4267200"/>
              <a:gd name="connsiteY1" fmla="*/ 0 h 6858000"/>
              <a:gd name="connsiteX2" fmla="*/ 4267200 w 4267200"/>
              <a:gd name="connsiteY2" fmla="*/ 0 h 6858000"/>
              <a:gd name="connsiteX3" fmla="*/ 3200400 w 4267200"/>
              <a:gd name="connsiteY3" fmla="*/ 6858000 h 6858000"/>
              <a:gd name="connsiteX4" fmla="*/ 0 w 4267200"/>
              <a:gd name="connsiteY4" fmla="*/ 6858000 h 6858000"/>
              <a:gd name="connsiteX0" fmla="*/ 0 w 4292221"/>
              <a:gd name="connsiteY0" fmla="*/ 6858000 h 6871647"/>
              <a:gd name="connsiteX1" fmla="*/ 1066800 w 4292221"/>
              <a:gd name="connsiteY1" fmla="*/ 0 h 6871647"/>
              <a:gd name="connsiteX2" fmla="*/ 4267200 w 4292221"/>
              <a:gd name="connsiteY2" fmla="*/ 0 h 6871647"/>
              <a:gd name="connsiteX3" fmla="*/ 4292221 w 4292221"/>
              <a:gd name="connsiteY3" fmla="*/ 6871647 h 6871647"/>
              <a:gd name="connsiteX4" fmla="*/ 0 w 4292221"/>
              <a:gd name="connsiteY4" fmla="*/ 6858000 h 6871647"/>
              <a:gd name="connsiteX0" fmla="*/ 0 w 4319517"/>
              <a:gd name="connsiteY0" fmla="*/ 6885295 h 6885295"/>
              <a:gd name="connsiteX1" fmla="*/ 1094096 w 4319517"/>
              <a:gd name="connsiteY1" fmla="*/ 0 h 6885295"/>
              <a:gd name="connsiteX2" fmla="*/ 4294496 w 4319517"/>
              <a:gd name="connsiteY2" fmla="*/ 0 h 6885295"/>
              <a:gd name="connsiteX3" fmla="*/ 4319517 w 4319517"/>
              <a:gd name="connsiteY3" fmla="*/ 6871647 h 6885295"/>
              <a:gd name="connsiteX4" fmla="*/ 0 w 4319517"/>
              <a:gd name="connsiteY4" fmla="*/ 6885295 h 688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17" h="6885295">
                <a:moveTo>
                  <a:pt x="0" y="6885295"/>
                </a:moveTo>
                <a:lnTo>
                  <a:pt x="1094096" y="0"/>
                </a:lnTo>
                <a:lnTo>
                  <a:pt x="4294496" y="0"/>
                </a:lnTo>
                <a:cubicBezTo>
                  <a:pt x="4302836" y="2290549"/>
                  <a:pt x="4311177" y="4581098"/>
                  <a:pt x="4319517" y="6871647"/>
                </a:cubicBezTo>
                <a:lnTo>
                  <a:pt x="0" y="6885295"/>
                </a:lnTo>
                <a:close/>
              </a:path>
            </a:pathLst>
          </a:custGeom>
          <a:noFill/>
        </p:spPr>
        <p:txBody>
          <a:bodyPr>
            <a:noAutofit/>
          </a:bodyPr>
          <a:lstStyle/>
          <a:p>
            <a:endParaRPr lang="en-US"/>
          </a:p>
        </p:txBody>
      </p:sp>
      <p:sp>
        <p:nvSpPr>
          <p:cNvPr id="3" name="Subtitle 2">
            <a:extLst>
              <a:ext uri="{FF2B5EF4-FFF2-40B4-BE49-F238E27FC236}">
                <a16:creationId xmlns:a16="http://schemas.microsoft.com/office/drawing/2014/main" id="{610EB8F2-660D-4931-A6BB-B74F8FE0B990}"/>
              </a:ext>
            </a:extLst>
          </p:cNvPr>
          <p:cNvSpPr>
            <a:spLocks noGrp="1"/>
          </p:cNvSpPr>
          <p:nvPr>
            <p:ph type="subTitle" idx="1" hasCustomPrompt="1"/>
          </p:nvPr>
        </p:nvSpPr>
        <p:spPr>
          <a:xfrm>
            <a:off x="640080" y="3602038"/>
            <a:ext cx="7498080" cy="1655762"/>
          </a:xfrm>
        </p:spPr>
        <p:txBody>
          <a:bodyPr/>
          <a:lstStyle>
            <a:lvl1pPr marL="0" indent="0" algn="ctr">
              <a:buNone/>
              <a:defRPr lang="en-US">
                <a:solidFill>
                  <a:srgbClr val="00447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section break subtitle</a:t>
            </a:r>
          </a:p>
        </p:txBody>
      </p:sp>
      <p:pic>
        <p:nvPicPr>
          <p:cNvPr id="8" name="Picture 7" descr="WAPA logo">
            <a:extLst>
              <a:ext uri="{FF2B5EF4-FFF2-40B4-BE49-F238E27FC236}">
                <a16:creationId xmlns:a16="http://schemas.microsoft.com/office/drawing/2014/main" id="{777B494E-0AC0-9648-A067-52E8002A5F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12" name="Text Placeholder 16">
            <a:extLst>
              <a:ext uri="{FF2B5EF4-FFF2-40B4-BE49-F238E27FC236}">
                <a16:creationId xmlns:a16="http://schemas.microsoft.com/office/drawing/2014/main" id="{4CB4924F-9F87-FA4E-8A94-EAEA4AC9FACB}"/>
              </a:ext>
            </a:extLst>
          </p:cNvPr>
          <p:cNvSpPr>
            <a:spLocks noGrp="1"/>
          </p:cNvSpPr>
          <p:nvPr>
            <p:ph type="body" sz="quarter" idx="14" hasCustomPrompt="1"/>
          </p:nvPr>
        </p:nvSpPr>
        <p:spPr>
          <a:xfrm>
            <a:off x="639763" y="1050925"/>
            <a:ext cx="7497762" cy="2387600"/>
          </a:xfrm>
        </p:spPr>
        <p:txBody>
          <a:bodyPr anchor="b">
            <a:normAutofit/>
          </a:bodyPr>
          <a:lstStyle>
            <a:lvl1pPr marL="0" indent="0" algn="ctr">
              <a:buFontTx/>
              <a:buNone/>
              <a:defRPr sz="6000" b="1"/>
            </a:lvl1pPr>
          </a:lstStyle>
          <a:p>
            <a:pPr lvl="0"/>
            <a:r>
              <a:rPr lang="en-US"/>
              <a:t>Click to edit section break title</a:t>
            </a:r>
          </a:p>
        </p:txBody>
      </p:sp>
      <p:sp>
        <p:nvSpPr>
          <p:cNvPr id="2" name="Date Placeholder 1">
            <a:extLst>
              <a:ext uri="{FF2B5EF4-FFF2-40B4-BE49-F238E27FC236}">
                <a16:creationId xmlns:a16="http://schemas.microsoft.com/office/drawing/2014/main" id="{3D30CF24-3022-194A-B8E7-A458B84B9BCC}"/>
              </a:ext>
            </a:extLst>
          </p:cNvPr>
          <p:cNvSpPr>
            <a:spLocks noGrp="1"/>
          </p:cNvSpPr>
          <p:nvPr>
            <p:ph type="dt" sz="half" idx="15"/>
          </p:nvPr>
        </p:nvSpPr>
        <p:spPr/>
        <p:txBody>
          <a:bodyPr/>
          <a:lstStyle>
            <a:lvl1pPr>
              <a:defRPr>
                <a:solidFill>
                  <a:schemeClr val="bg1"/>
                </a:solidFill>
              </a:defRPr>
            </a:lvl1pPr>
          </a:lstStyle>
          <a:p>
            <a:fld id="{52EA7C11-4B40-E443-A2DB-1B93DB4E5E54}" type="datetime5">
              <a:rPr lang="en-US" smtClean="0"/>
              <a:pPr/>
              <a:t>5-Dec-23</a:t>
            </a:fld>
            <a:r>
              <a:rPr lang="en-US"/>
              <a:t> |</a:t>
            </a:r>
          </a:p>
        </p:txBody>
      </p:sp>
      <p:sp>
        <p:nvSpPr>
          <p:cNvPr id="4" name="Footer Placeholder 3">
            <a:extLst>
              <a:ext uri="{FF2B5EF4-FFF2-40B4-BE49-F238E27FC236}">
                <a16:creationId xmlns:a16="http://schemas.microsoft.com/office/drawing/2014/main" id="{4B960D84-9302-4D47-95C7-417418B21DDE}"/>
              </a:ext>
            </a:extLst>
          </p:cNvPr>
          <p:cNvSpPr>
            <a:spLocks noGrp="1"/>
          </p:cNvSpPr>
          <p:nvPr>
            <p:ph type="ftr" sz="quarter" idx="16"/>
          </p:nvPr>
        </p:nvSpPr>
        <p:spPr/>
        <p:txBody>
          <a:bodyPr/>
          <a:lstStyle>
            <a:lvl1pPr>
              <a:defRPr>
                <a:solidFill>
                  <a:schemeClr val="bg1"/>
                </a:solidFill>
              </a:defRPr>
            </a:lvl1pPr>
          </a:lstStyle>
          <a:p>
            <a:r>
              <a:rPr lang="en-US"/>
              <a:t>Presentation Title |</a:t>
            </a:r>
          </a:p>
        </p:txBody>
      </p:sp>
      <p:sp>
        <p:nvSpPr>
          <p:cNvPr id="5" name="Slide Number Placeholder 4">
            <a:extLst>
              <a:ext uri="{FF2B5EF4-FFF2-40B4-BE49-F238E27FC236}">
                <a16:creationId xmlns:a16="http://schemas.microsoft.com/office/drawing/2014/main" id="{8FAD6199-C721-DE43-948A-ADC6A629B468}"/>
              </a:ext>
            </a:extLst>
          </p:cNvPr>
          <p:cNvSpPr>
            <a:spLocks noGrp="1"/>
          </p:cNvSpPr>
          <p:nvPr>
            <p:ph type="sldNum" sz="quarter" idx="17"/>
          </p:nvPr>
        </p:nvSpPr>
        <p:spPr/>
        <p:txBody>
          <a:bodyPr/>
          <a:lstStyle>
            <a:lvl1pPr>
              <a:defRPr>
                <a:solidFill>
                  <a:schemeClr val="bg1"/>
                </a:solidFill>
              </a:defRPr>
            </a:lvl1pPr>
          </a:lstStyle>
          <a:p>
            <a:fld id="{3F695E62-246E-462B-9E4A-5D3B36BC339D}" type="slidenum">
              <a:rPr lang="en-US" smtClean="0"/>
              <a:pPr/>
              <a:t>‹#›</a:t>
            </a:fld>
            <a:endParaRPr lang="en-US"/>
          </a:p>
        </p:txBody>
      </p:sp>
    </p:spTree>
    <p:extLst>
      <p:ext uri="{BB962C8B-B14F-4D97-AF65-F5344CB8AC3E}">
        <p14:creationId xmlns:p14="http://schemas.microsoft.com/office/powerpoint/2010/main" val="3766436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osing Contac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WAPA logo">
            <a:extLst>
              <a:ext uri="{FF2B5EF4-FFF2-40B4-BE49-F238E27FC236}">
                <a16:creationId xmlns:a16="http://schemas.microsoft.com/office/drawing/2014/main" id="{313E8026-C0DB-BF4D-A59F-BEBB3C583BC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10" name="Text Placeholder 9">
            <a:extLst>
              <a:ext uri="{FF2B5EF4-FFF2-40B4-BE49-F238E27FC236}">
                <a16:creationId xmlns:a16="http://schemas.microsoft.com/office/drawing/2014/main" id="{04C4AF36-E93B-C041-9671-D89A1A259453}"/>
              </a:ext>
            </a:extLst>
          </p:cNvPr>
          <p:cNvSpPr>
            <a:spLocks noGrp="1"/>
          </p:cNvSpPr>
          <p:nvPr>
            <p:ph type="body" sz="quarter" idx="13" hasCustomPrompt="1"/>
          </p:nvPr>
        </p:nvSpPr>
        <p:spPr>
          <a:xfrm>
            <a:off x="558800" y="619067"/>
            <a:ext cx="5016500" cy="2209800"/>
          </a:xfrm>
        </p:spPr>
        <p:txBody>
          <a:bodyPr>
            <a:normAutofit/>
          </a:bodyPr>
          <a:lstStyle>
            <a:lvl1pPr marL="0" indent="0">
              <a:buFontTx/>
              <a:buNone/>
              <a:defRPr sz="3600"/>
            </a:lvl1pPr>
          </a:lstStyle>
          <a:p>
            <a:pPr lvl="0"/>
            <a:r>
              <a:rPr lang="en-US"/>
              <a:t>Name</a:t>
            </a:r>
            <a:br>
              <a:rPr lang="en-US"/>
            </a:br>
            <a:r>
              <a:rPr lang="en-US"/>
              <a:t>Email</a:t>
            </a:r>
            <a:br>
              <a:rPr lang="en-US"/>
            </a:br>
            <a:r>
              <a:rPr lang="en-US"/>
              <a:t>Phone</a:t>
            </a:r>
          </a:p>
        </p:txBody>
      </p:sp>
      <p:sp>
        <p:nvSpPr>
          <p:cNvPr id="5" name="TextBox 4">
            <a:extLst>
              <a:ext uri="{FF2B5EF4-FFF2-40B4-BE49-F238E27FC236}">
                <a16:creationId xmlns:a16="http://schemas.microsoft.com/office/drawing/2014/main" id="{E422DA1E-978B-514A-ACDF-9BA7C43A2076}"/>
              </a:ext>
            </a:extLst>
          </p:cNvPr>
          <p:cNvSpPr txBox="1"/>
          <p:nvPr userDrawn="1"/>
        </p:nvSpPr>
        <p:spPr>
          <a:xfrm>
            <a:off x="978593" y="6045281"/>
            <a:ext cx="2088457" cy="461665"/>
          </a:xfrm>
          <a:prstGeom prst="rect">
            <a:avLst/>
          </a:prstGeom>
          <a:noFill/>
        </p:spPr>
        <p:txBody>
          <a:bodyPr wrap="none" rtlCol="0">
            <a:spAutoFit/>
          </a:bodyPr>
          <a:lstStyle/>
          <a:p>
            <a:r>
              <a:rPr lang="en-US" sz="2400">
                <a:solidFill>
                  <a:schemeClr val="bg1"/>
                </a:solidFill>
              </a:rPr>
              <a:t>www.wapa.gov</a:t>
            </a:r>
          </a:p>
        </p:txBody>
      </p:sp>
      <p:sp>
        <p:nvSpPr>
          <p:cNvPr id="2" name="Date Placeholder 1">
            <a:extLst>
              <a:ext uri="{FF2B5EF4-FFF2-40B4-BE49-F238E27FC236}">
                <a16:creationId xmlns:a16="http://schemas.microsoft.com/office/drawing/2014/main" id="{20872B69-1133-3F4F-9174-9B2F16057EC8}"/>
              </a:ext>
            </a:extLst>
          </p:cNvPr>
          <p:cNvSpPr>
            <a:spLocks noGrp="1"/>
          </p:cNvSpPr>
          <p:nvPr>
            <p:ph type="dt" sz="half" idx="14"/>
          </p:nvPr>
        </p:nvSpPr>
        <p:spPr/>
        <p:txBody>
          <a:bodyPr/>
          <a:lstStyle>
            <a:lvl1pPr>
              <a:defRPr>
                <a:solidFill>
                  <a:schemeClr val="bg1"/>
                </a:solidFill>
              </a:defRPr>
            </a:lvl1pPr>
          </a:lstStyle>
          <a:p>
            <a:fld id="{52EA7C11-4B40-E443-A2DB-1B93DB4E5E54}" type="datetime5">
              <a:rPr lang="en-US" smtClean="0"/>
              <a:pPr/>
              <a:t>5-Dec-23</a:t>
            </a:fld>
            <a:r>
              <a:rPr lang="en-US"/>
              <a:t> |</a:t>
            </a:r>
          </a:p>
        </p:txBody>
      </p:sp>
      <p:sp>
        <p:nvSpPr>
          <p:cNvPr id="3" name="Footer Placeholder 2">
            <a:extLst>
              <a:ext uri="{FF2B5EF4-FFF2-40B4-BE49-F238E27FC236}">
                <a16:creationId xmlns:a16="http://schemas.microsoft.com/office/drawing/2014/main" id="{C6995E8A-C5B4-4543-8D64-9D612A031FBF}"/>
              </a:ext>
            </a:extLst>
          </p:cNvPr>
          <p:cNvSpPr>
            <a:spLocks noGrp="1"/>
          </p:cNvSpPr>
          <p:nvPr>
            <p:ph type="ftr" sz="quarter" idx="15"/>
          </p:nvPr>
        </p:nvSpPr>
        <p:spPr/>
        <p:txBody>
          <a:bodyPr/>
          <a:lstStyle>
            <a:lvl1pPr>
              <a:defRPr>
                <a:solidFill>
                  <a:schemeClr val="bg1"/>
                </a:solidFill>
              </a:defRPr>
            </a:lvl1pPr>
          </a:lstStyle>
          <a:p>
            <a:r>
              <a:rPr lang="en-US"/>
              <a:t>Presentation Title |</a:t>
            </a:r>
          </a:p>
        </p:txBody>
      </p:sp>
      <p:sp>
        <p:nvSpPr>
          <p:cNvPr id="4" name="Slide Number Placeholder 3">
            <a:extLst>
              <a:ext uri="{FF2B5EF4-FFF2-40B4-BE49-F238E27FC236}">
                <a16:creationId xmlns:a16="http://schemas.microsoft.com/office/drawing/2014/main" id="{91B7421A-27E0-9A49-9F1E-1C54D15C67B9}"/>
              </a:ext>
            </a:extLst>
          </p:cNvPr>
          <p:cNvSpPr>
            <a:spLocks noGrp="1"/>
          </p:cNvSpPr>
          <p:nvPr>
            <p:ph type="sldNum" sz="quarter" idx="16"/>
          </p:nvPr>
        </p:nvSpPr>
        <p:spPr/>
        <p:txBody>
          <a:bodyPr/>
          <a:lstStyle>
            <a:lvl1pPr>
              <a:defRPr>
                <a:solidFill>
                  <a:schemeClr val="bg1"/>
                </a:solidFill>
              </a:defRPr>
            </a:lvl1pPr>
          </a:lstStyle>
          <a:p>
            <a:fld id="{3F695E62-246E-462B-9E4A-5D3B36BC339D}" type="slidenum">
              <a:rPr lang="en-US" smtClean="0"/>
              <a:pPr/>
              <a:t>‹#›</a:t>
            </a:fld>
            <a:endParaRPr lang="en-US"/>
          </a:p>
        </p:txBody>
      </p:sp>
    </p:spTree>
    <p:extLst>
      <p:ext uri="{BB962C8B-B14F-4D97-AF65-F5344CB8AC3E}">
        <p14:creationId xmlns:p14="http://schemas.microsoft.com/office/powerpoint/2010/main" val="3088962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Contact Page with Social 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WAPA logo">
            <a:extLst>
              <a:ext uri="{FF2B5EF4-FFF2-40B4-BE49-F238E27FC236}">
                <a16:creationId xmlns:a16="http://schemas.microsoft.com/office/drawing/2014/main" id="{313E8026-C0DB-BF4D-A59F-BEBB3C583BC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10" name="Text Placeholder 9">
            <a:extLst>
              <a:ext uri="{FF2B5EF4-FFF2-40B4-BE49-F238E27FC236}">
                <a16:creationId xmlns:a16="http://schemas.microsoft.com/office/drawing/2014/main" id="{04C4AF36-E93B-C041-9671-D89A1A259453}"/>
              </a:ext>
            </a:extLst>
          </p:cNvPr>
          <p:cNvSpPr>
            <a:spLocks noGrp="1"/>
          </p:cNvSpPr>
          <p:nvPr>
            <p:ph type="body" sz="quarter" idx="13" hasCustomPrompt="1"/>
          </p:nvPr>
        </p:nvSpPr>
        <p:spPr>
          <a:xfrm>
            <a:off x="558800" y="619067"/>
            <a:ext cx="5016500" cy="2209800"/>
          </a:xfrm>
        </p:spPr>
        <p:txBody>
          <a:bodyPr>
            <a:normAutofit/>
          </a:bodyPr>
          <a:lstStyle>
            <a:lvl1pPr marL="0" indent="0">
              <a:buFontTx/>
              <a:buNone/>
              <a:defRPr sz="3600"/>
            </a:lvl1pPr>
          </a:lstStyle>
          <a:p>
            <a:pPr lvl="0"/>
            <a:r>
              <a:rPr lang="en-US"/>
              <a:t>Name</a:t>
            </a:r>
            <a:br>
              <a:rPr lang="en-US"/>
            </a:br>
            <a:r>
              <a:rPr lang="en-US"/>
              <a:t>Email</a:t>
            </a:r>
            <a:br>
              <a:rPr lang="en-US"/>
            </a:br>
            <a:r>
              <a:rPr lang="en-US"/>
              <a:t>Phone</a:t>
            </a:r>
          </a:p>
        </p:txBody>
      </p:sp>
      <p:pic>
        <p:nvPicPr>
          <p:cNvPr id="7" name="Picture 6" descr="facebook social media icon&#10;">
            <a:extLst>
              <a:ext uri="{FF2B5EF4-FFF2-40B4-BE49-F238E27FC236}">
                <a16:creationId xmlns:a16="http://schemas.microsoft.com/office/drawing/2014/main" id="{DB76A0B2-80E6-A549-8D11-0D38F885CCD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187049" y="5606006"/>
            <a:ext cx="460778" cy="460778"/>
          </a:xfrm>
          <a:prstGeom prst="rect">
            <a:avLst/>
          </a:prstGeom>
        </p:spPr>
      </p:pic>
      <p:pic>
        <p:nvPicPr>
          <p:cNvPr id="11" name="Picture 10" descr="Instagram social media icon&#10;">
            <a:extLst>
              <a:ext uri="{FF2B5EF4-FFF2-40B4-BE49-F238E27FC236}">
                <a16:creationId xmlns:a16="http://schemas.microsoft.com/office/drawing/2014/main" id="{004034D4-7C8A-E742-8B66-4DE06DF06B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203407" y="5090677"/>
            <a:ext cx="460778" cy="460778"/>
          </a:xfrm>
          <a:prstGeom prst="rect">
            <a:avLst/>
          </a:prstGeom>
        </p:spPr>
      </p:pic>
      <p:pic>
        <p:nvPicPr>
          <p:cNvPr id="16" name="Picture 15" descr="YouTube social media icon&#10;">
            <a:extLst>
              <a:ext uri="{FF2B5EF4-FFF2-40B4-BE49-F238E27FC236}">
                <a16:creationId xmlns:a16="http://schemas.microsoft.com/office/drawing/2014/main" id="{1A3937C1-C958-5142-93BF-09CE25CDCB6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187049" y="4561520"/>
            <a:ext cx="460778" cy="460778"/>
          </a:xfrm>
          <a:prstGeom prst="rect">
            <a:avLst/>
          </a:prstGeom>
        </p:spPr>
      </p:pic>
      <p:pic>
        <p:nvPicPr>
          <p:cNvPr id="18" name="Picture 17" descr="WAPA Logo&#10;&#10;">
            <a:extLst>
              <a:ext uri="{FF2B5EF4-FFF2-40B4-BE49-F238E27FC236}">
                <a16:creationId xmlns:a16="http://schemas.microsoft.com/office/drawing/2014/main" id="{82B17E7D-2D27-8C43-94D8-7C12DC94C509}"/>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151611" y="4575348"/>
            <a:ext cx="472155" cy="472155"/>
          </a:xfrm>
          <a:prstGeom prst="rect">
            <a:avLst/>
          </a:prstGeom>
        </p:spPr>
      </p:pic>
      <p:pic>
        <p:nvPicPr>
          <p:cNvPr id="20" name="Picture 19" descr="Twitter social media icon&#10;&#10;">
            <a:extLst>
              <a:ext uri="{FF2B5EF4-FFF2-40B4-BE49-F238E27FC236}">
                <a16:creationId xmlns:a16="http://schemas.microsoft.com/office/drawing/2014/main" id="{433C50CB-8880-0E45-8F7D-9FAC103BA47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157299" y="5090677"/>
            <a:ext cx="460778" cy="460778"/>
          </a:xfrm>
          <a:prstGeom prst="rect">
            <a:avLst/>
          </a:prstGeom>
        </p:spPr>
      </p:pic>
      <p:sp>
        <p:nvSpPr>
          <p:cNvPr id="23" name="TextBox 22">
            <a:extLst>
              <a:ext uri="{FF2B5EF4-FFF2-40B4-BE49-F238E27FC236}">
                <a16:creationId xmlns:a16="http://schemas.microsoft.com/office/drawing/2014/main" id="{2F4D9320-0BD4-9F4B-9DC9-EA4615C6726A}"/>
              </a:ext>
            </a:extLst>
          </p:cNvPr>
          <p:cNvSpPr txBox="1"/>
          <p:nvPr userDrawn="1"/>
        </p:nvSpPr>
        <p:spPr>
          <a:xfrm>
            <a:off x="2679589" y="4583387"/>
            <a:ext cx="1769780" cy="400110"/>
          </a:xfrm>
          <a:prstGeom prst="rect">
            <a:avLst/>
          </a:prstGeom>
          <a:noFill/>
        </p:spPr>
        <p:txBody>
          <a:bodyPr wrap="none" rtlCol="0">
            <a:spAutoFit/>
          </a:bodyPr>
          <a:lstStyle/>
          <a:p>
            <a:r>
              <a:rPr lang="en-US" sz="2000" err="1">
                <a:solidFill>
                  <a:schemeClr val="bg1"/>
                </a:solidFill>
              </a:rPr>
              <a:t>www.wapa.gov</a:t>
            </a:r>
            <a:endParaRPr lang="en-US" sz="2000">
              <a:solidFill>
                <a:schemeClr val="bg1"/>
              </a:solidFill>
            </a:endParaRPr>
          </a:p>
        </p:txBody>
      </p:sp>
      <p:sp>
        <p:nvSpPr>
          <p:cNvPr id="24" name="TextBox 23">
            <a:extLst>
              <a:ext uri="{FF2B5EF4-FFF2-40B4-BE49-F238E27FC236}">
                <a16:creationId xmlns:a16="http://schemas.microsoft.com/office/drawing/2014/main" id="{F8BA44AB-6CBF-A34D-B953-27DD9F334A4D}"/>
              </a:ext>
            </a:extLst>
          </p:cNvPr>
          <p:cNvSpPr txBox="1"/>
          <p:nvPr userDrawn="1"/>
        </p:nvSpPr>
        <p:spPr>
          <a:xfrm>
            <a:off x="2679589" y="5100661"/>
            <a:ext cx="2259465" cy="400110"/>
          </a:xfrm>
          <a:prstGeom prst="rect">
            <a:avLst/>
          </a:prstGeom>
          <a:noFill/>
        </p:spPr>
        <p:txBody>
          <a:bodyPr wrap="none" rtlCol="0">
            <a:spAutoFit/>
          </a:bodyPr>
          <a:lstStyle/>
          <a:p>
            <a:r>
              <a:rPr lang="en-US" sz="2000">
                <a:solidFill>
                  <a:schemeClr val="bg1"/>
                </a:solidFill>
              </a:rPr>
              <a:t>@</a:t>
            </a:r>
            <a:r>
              <a:rPr lang="en-US" sz="2000" err="1">
                <a:solidFill>
                  <a:schemeClr val="bg1"/>
                </a:solidFill>
              </a:rPr>
              <a:t>westernareapowr</a:t>
            </a:r>
            <a:endParaRPr lang="en-US" sz="2000">
              <a:solidFill>
                <a:schemeClr val="bg1"/>
              </a:solidFill>
            </a:endParaRPr>
          </a:p>
        </p:txBody>
      </p:sp>
      <p:sp>
        <p:nvSpPr>
          <p:cNvPr id="25" name="TextBox 24">
            <a:extLst>
              <a:ext uri="{FF2B5EF4-FFF2-40B4-BE49-F238E27FC236}">
                <a16:creationId xmlns:a16="http://schemas.microsoft.com/office/drawing/2014/main" id="{49385C54-9317-D741-BDB7-B858C834FDF6}"/>
              </a:ext>
            </a:extLst>
          </p:cNvPr>
          <p:cNvSpPr txBox="1"/>
          <p:nvPr userDrawn="1"/>
        </p:nvSpPr>
        <p:spPr>
          <a:xfrm>
            <a:off x="2679589" y="5617934"/>
            <a:ext cx="3944093" cy="400110"/>
          </a:xfrm>
          <a:prstGeom prst="rect">
            <a:avLst/>
          </a:prstGeom>
          <a:noFill/>
        </p:spPr>
        <p:txBody>
          <a:bodyPr wrap="none" rtlCol="0">
            <a:spAutoFit/>
          </a:bodyPr>
          <a:lstStyle/>
          <a:p>
            <a:r>
              <a:rPr lang="en-US" sz="2000">
                <a:solidFill>
                  <a:schemeClr val="bg1"/>
                </a:solidFill>
              </a:rPr>
              <a:t>western-area-power-administration</a:t>
            </a:r>
          </a:p>
        </p:txBody>
      </p:sp>
      <p:sp>
        <p:nvSpPr>
          <p:cNvPr id="26" name="TextBox 25">
            <a:extLst>
              <a:ext uri="{FF2B5EF4-FFF2-40B4-BE49-F238E27FC236}">
                <a16:creationId xmlns:a16="http://schemas.microsoft.com/office/drawing/2014/main" id="{62326B2F-3960-2649-A6B6-ABDA0804D876}"/>
              </a:ext>
            </a:extLst>
          </p:cNvPr>
          <p:cNvSpPr txBox="1"/>
          <p:nvPr userDrawn="1"/>
        </p:nvSpPr>
        <p:spPr>
          <a:xfrm>
            <a:off x="7735483" y="4581400"/>
            <a:ext cx="2342757" cy="400110"/>
          </a:xfrm>
          <a:prstGeom prst="rect">
            <a:avLst/>
          </a:prstGeom>
          <a:noFill/>
        </p:spPr>
        <p:txBody>
          <a:bodyPr wrap="none" rtlCol="0">
            <a:spAutoFit/>
          </a:bodyPr>
          <a:lstStyle/>
          <a:p>
            <a:r>
              <a:rPr lang="en-US" sz="2000">
                <a:solidFill>
                  <a:schemeClr val="bg1"/>
                </a:solidFill>
              </a:rPr>
              <a:t>WesternAreaPower1</a:t>
            </a:r>
          </a:p>
        </p:txBody>
      </p:sp>
      <p:sp>
        <p:nvSpPr>
          <p:cNvPr id="27" name="TextBox 26">
            <a:extLst>
              <a:ext uri="{FF2B5EF4-FFF2-40B4-BE49-F238E27FC236}">
                <a16:creationId xmlns:a16="http://schemas.microsoft.com/office/drawing/2014/main" id="{1D8E41C7-569A-884A-A645-03C7E566D20C}"/>
              </a:ext>
            </a:extLst>
          </p:cNvPr>
          <p:cNvSpPr txBox="1"/>
          <p:nvPr userDrawn="1"/>
        </p:nvSpPr>
        <p:spPr>
          <a:xfrm>
            <a:off x="7735483" y="5096963"/>
            <a:ext cx="2156231" cy="400110"/>
          </a:xfrm>
          <a:prstGeom prst="rect">
            <a:avLst/>
          </a:prstGeom>
          <a:noFill/>
        </p:spPr>
        <p:txBody>
          <a:bodyPr wrap="none" rtlCol="0">
            <a:spAutoFit/>
          </a:bodyPr>
          <a:lstStyle/>
          <a:p>
            <a:r>
              <a:rPr lang="en-US" sz="2000" err="1">
                <a:solidFill>
                  <a:schemeClr val="bg1"/>
                </a:solidFill>
              </a:rPr>
              <a:t>westernareapower</a:t>
            </a:r>
            <a:endParaRPr lang="en-US" sz="2000">
              <a:solidFill>
                <a:schemeClr val="bg1"/>
              </a:solidFill>
            </a:endParaRPr>
          </a:p>
        </p:txBody>
      </p:sp>
      <p:sp>
        <p:nvSpPr>
          <p:cNvPr id="28" name="TextBox 27">
            <a:extLst>
              <a:ext uri="{FF2B5EF4-FFF2-40B4-BE49-F238E27FC236}">
                <a16:creationId xmlns:a16="http://schemas.microsoft.com/office/drawing/2014/main" id="{93C5B4F4-2BEF-5447-A750-C311AC085A04}"/>
              </a:ext>
            </a:extLst>
          </p:cNvPr>
          <p:cNvSpPr txBox="1"/>
          <p:nvPr userDrawn="1"/>
        </p:nvSpPr>
        <p:spPr>
          <a:xfrm>
            <a:off x="7735483" y="5612526"/>
            <a:ext cx="1180323" cy="400110"/>
          </a:xfrm>
          <a:prstGeom prst="rect">
            <a:avLst/>
          </a:prstGeom>
          <a:noFill/>
        </p:spPr>
        <p:txBody>
          <a:bodyPr wrap="none" rtlCol="0">
            <a:spAutoFit/>
          </a:bodyPr>
          <a:lstStyle/>
          <a:p>
            <a:r>
              <a:rPr lang="en-US" sz="2000" err="1">
                <a:solidFill>
                  <a:schemeClr val="bg1"/>
                </a:solidFill>
              </a:rPr>
              <a:t>wapa.gov</a:t>
            </a:r>
            <a:endParaRPr lang="en-US" sz="2000">
              <a:solidFill>
                <a:schemeClr val="bg1"/>
              </a:solidFill>
            </a:endParaRPr>
          </a:p>
        </p:txBody>
      </p:sp>
      <p:pic>
        <p:nvPicPr>
          <p:cNvPr id="30" name="Picture 29" descr="LinkedIn social media icon&#10;">
            <a:extLst>
              <a:ext uri="{FF2B5EF4-FFF2-40B4-BE49-F238E27FC236}">
                <a16:creationId xmlns:a16="http://schemas.microsoft.com/office/drawing/2014/main" id="{87C5FD4D-80C3-DA49-8EF1-B2F8C8F1F68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157299" y="5603869"/>
            <a:ext cx="462915" cy="462915"/>
          </a:xfrm>
          <a:prstGeom prst="rect">
            <a:avLst/>
          </a:prstGeom>
        </p:spPr>
      </p:pic>
      <p:sp>
        <p:nvSpPr>
          <p:cNvPr id="2" name="Date Placeholder 1">
            <a:extLst>
              <a:ext uri="{FF2B5EF4-FFF2-40B4-BE49-F238E27FC236}">
                <a16:creationId xmlns:a16="http://schemas.microsoft.com/office/drawing/2014/main" id="{3015E3BE-4202-884C-8622-7322EF5F4E2E}"/>
              </a:ext>
            </a:extLst>
          </p:cNvPr>
          <p:cNvSpPr>
            <a:spLocks noGrp="1"/>
          </p:cNvSpPr>
          <p:nvPr>
            <p:ph type="dt" sz="half" idx="14"/>
          </p:nvPr>
        </p:nvSpPr>
        <p:spPr/>
        <p:txBody>
          <a:bodyPr/>
          <a:lstStyle>
            <a:lvl1pPr>
              <a:defRPr>
                <a:solidFill>
                  <a:schemeClr val="bg1"/>
                </a:solidFill>
              </a:defRPr>
            </a:lvl1pPr>
          </a:lstStyle>
          <a:p>
            <a:fld id="{52EA7C11-4B40-E443-A2DB-1B93DB4E5E54}" type="datetime5">
              <a:rPr lang="en-US" smtClean="0"/>
              <a:pPr/>
              <a:t>5-Dec-23</a:t>
            </a:fld>
            <a:r>
              <a:rPr lang="en-US"/>
              <a:t> |</a:t>
            </a:r>
          </a:p>
        </p:txBody>
      </p:sp>
      <p:sp>
        <p:nvSpPr>
          <p:cNvPr id="3" name="Footer Placeholder 2">
            <a:extLst>
              <a:ext uri="{FF2B5EF4-FFF2-40B4-BE49-F238E27FC236}">
                <a16:creationId xmlns:a16="http://schemas.microsoft.com/office/drawing/2014/main" id="{D3B9B9D4-15D5-8747-B79E-E3AAFD99F280}"/>
              </a:ext>
            </a:extLst>
          </p:cNvPr>
          <p:cNvSpPr>
            <a:spLocks noGrp="1"/>
          </p:cNvSpPr>
          <p:nvPr>
            <p:ph type="ftr" sz="quarter" idx="15"/>
          </p:nvPr>
        </p:nvSpPr>
        <p:spPr/>
        <p:txBody>
          <a:bodyPr/>
          <a:lstStyle>
            <a:lvl1pPr>
              <a:defRPr>
                <a:solidFill>
                  <a:schemeClr val="bg1"/>
                </a:solidFill>
              </a:defRPr>
            </a:lvl1pPr>
          </a:lstStyle>
          <a:p>
            <a:r>
              <a:rPr lang="en-US"/>
              <a:t>Presentation Title |</a:t>
            </a:r>
          </a:p>
        </p:txBody>
      </p:sp>
      <p:sp>
        <p:nvSpPr>
          <p:cNvPr id="4" name="Slide Number Placeholder 3">
            <a:extLst>
              <a:ext uri="{FF2B5EF4-FFF2-40B4-BE49-F238E27FC236}">
                <a16:creationId xmlns:a16="http://schemas.microsoft.com/office/drawing/2014/main" id="{13C01C85-F30D-FD47-AFC7-4BEE92AEDFEF}"/>
              </a:ext>
            </a:extLst>
          </p:cNvPr>
          <p:cNvSpPr>
            <a:spLocks noGrp="1"/>
          </p:cNvSpPr>
          <p:nvPr>
            <p:ph type="sldNum" sz="quarter" idx="16"/>
          </p:nvPr>
        </p:nvSpPr>
        <p:spPr/>
        <p:txBody>
          <a:bodyPr/>
          <a:lstStyle>
            <a:lvl1pPr>
              <a:defRPr>
                <a:solidFill>
                  <a:schemeClr val="bg1"/>
                </a:solidFill>
              </a:defRPr>
            </a:lvl1pPr>
          </a:lstStyle>
          <a:p>
            <a:fld id="{3F695E62-246E-462B-9E4A-5D3B36BC339D}" type="slidenum">
              <a:rPr lang="en-US" smtClean="0"/>
              <a:pPr/>
              <a:t>‹#›</a:t>
            </a:fld>
            <a:endParaRPr lang="en-US"/>
          </a:p>
        </p:txBody>
      </p:sp>
    </p:spTree>
    <p:extLst>
      <p:ext uri="{BB962C8B-B14F-4D97-AF65-F5344CB8AC3E}">
        <p14:creationId xmlns:p14="http://schemas.microsoft.com/office/powerpoint/2010/main" val="2609520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Transmission Tower Sunset">
    <p:spTree>
      <p:nvGrpSpPr>
        <p:cNvPr id="1" name=""/>
        <p:cNvGrpSpPr/>
        <p:nvPr/>
      </p:nvGrpSpPr>
      <p:grpSpPr>
        <a:xfrm>
          <a:off x="0" y="0"/>
          <a:ext cx="0" cy="0"/>
          <a:chOff x="0" y="0"/>
          <a:chExt cx="0" cy="0"/>
        </a:xfrm>
      </p:grpSpPr>
      <p:pic>
        <p:nvPicPr>
          <p:cNvPr id="10" name="Picture 9" descr="Linemen working on a wooden transmission tower against a blue sky">
            <a:extLst>
              <a:ext uri="{FF2B5EF4-FFF2-40B4-BE49-F238E27FC236}">
                <a16:creationId xmlns:a16="http://schemas.microsoft.com/office/drawing/2014/main" id="{68D29BC3-8DC6-4929-BA8A-0A7DE84BB47E}"/>
              </a:ext>
            </a:extLst>
          </p:cNvPr>
          <p:cNvPicPr>
            <a:picLocks noChangeAspect="1"/>
          </p:cNvPicPr>
          <p:nvPr userDrawn="1"/>
        </p:nvPicPr>
        <p:blipFill>
          <a:blip r:embed="rId2">
            <a:extLst>
              <a:ext uri="{28A0092B-C50C-407E-A947-70E740481C1C}">
                <a14:useLocalDpi xmlns:a14="http://schemas.microsoft.com/office/drawing/2010/main" val="0"/>
              </a:ext>
            </a:extLst>
          </a:blip>
          <a:srcRect l="29078" r="29078"/>
          <a:stretch/>
        </p:blipFill>
        <p:spPr>
          <a:xfrm>
            <a:off x="7879308" y="-16552"/>
            <a:ext cx="4319227" cy="6881376"/>
          </a:xfrm>
          <a:custGeom>
            <a:avLst/>
            <a:gdLst>
              <a:gd name="connsiteX0" fmla="*/ 1092451 w 4319227"/>
              <a:gd name="connsiteY0" fmla="*/ 0 h 6881376"/>
              <a:gd name="connsiteX1" fmla="*/ 4319131 w 4319227"/>
              <a:gd name="connsiteY1" fmla="*/ 1 h 6881376"/>
              <a:gd name="connsiteX2" fmla="*/ 4312693 w 4319227"/>
              <a:gd name="connsiteY2" fmla="*/ 6881376 h 6881376"/>
              <a:gd name="connsiteX3" fmla="*/ 0 w 4319227"/>
              <a:gd name="connsiteY3" fmla="*/ 6881376 h 6881376"/>
            </a:gdLst>
            <a:ahLst/>
            <a:cxnLst>
              <a:cxn ang="0">
                <a:pos x="connsiteX0" y="connsiteY0"/>
              </a:cxn>
              <a:cxn ang="0">
                <a:pos x="connsiteX1" y="connsiteY1"/>
              </a:cxn>
              <a:cxn ang="0">
                <a:pos x="connsiteX2" y="connsiteY2"/>
              </a:cxn>
              <a:cxn ang="0">
                <a:pos x="connsiteX3" y="connsiteY3"/>
              </a:cxn>
            </a:cxnLst>
            <a:rect l="l" t="t" r="r" b="b"/>
            <a:pathLst>
              <a:path w="4319227" h="6881376">
                <a:moveTo>
                  <a:pt x="1092451" y="0"/>
                </a:moveTo>
                <a:lnTo>
                  <a:pt x="4319131" y="1"/>
                </a:lnTo>
                <a:cubicBezTo>
                  <a:pt x="4320228" y="2290550"/>
                  <a:pt x="4311596" y="4590827"/>
                  <a:pt x="4312693" y="6881376"/>
                </a:cubicBezTo>
                <a:lnTo>
                  <a:pt x="0" y="6881376"/>
                </a:lnTo>
                <a:close/>
              </a:path>
            </a:pathLst>
          </a:custGeom>
        </p:spPr>
      </p:pic>
      <p:pic>
        <p:nvPicPr>
          <p:cNvPr id="8" name="Picture 7" descr="WAPA Logo with Western Area Power Administration to the right of logo that includes a lightning bolt.">
            <a:extLst>
              <a:ext uri="{FF2B5EF4-FFF2-40B4-BE49-F238E27FC236}">
                <a16:creationId xmlns:a16="http://schemas.microsoft.com/office/drawing/2014/main" id="{73038AE4-26B6-4340-A93A-1A7BE5715A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0080" y="313916"/>
            <a:ext cx="2743200" cy="574766"/>
          </a:xfrm>
          <a:prstGeom prst="rect">
            <a:avLst/>
          </a:prstGeom>
        </p:spPr>
      </p:pic>
      <p:sp>
        <p:nvSpPr>
          <p:cNvPr id="13" name="Title 1">
            <a:extLst>
              <a:ext uri="{FF2B5EF4-FFF2-40B4-BE49-F238E27FC236}">
                <a16:creationId xmlns:a16="http://schemas.microsoft.com/office/drawing/2014/main" id="{2F6FA347-E435-C242-9854-ACF2576E88E7}"/>
              </a:ext>
            </a:extLst>
          </p:cNvPr>
          <p:cNvSpPr>
            <a:spLocks noGrp="1"/>
          </p:cNvSpPr>
          <p:nvPr>
            <p:ph type="ctrTitle" hasCustomPrompt="1"/>
          </p:nvPr>
        </p:nvSpPr>
        <p:spPr>
          <a:xfrm>
            <a:off x="640080" y="1519396"/>
            <a:ext cx="7498080" cy="1909604"/>
          </a:xfrm>
        </p:spPr>
        <p:txBody>
          <a:bodyPr anchor="b"/>
          <a:lstStyle>
            <a:lvl1pPr algn="ctr">
              <a:defRPr sz="6000" b="1">
                <a:solidFill>
                  <a:srgbClr val="00447C"/>
                </a:solidFill>
                <a:latin typeface="+mn-lt"/>
              </a:defRPr>
            </a:lvl1pPr>
          </a:lstStyle>
          <a:p>
            <a:r>
              <a:rPr lang="en-US"/>
              <a:t>Click to edit title</a:t>
            </a:r>
            <a:br>
              <a:rPr lang="en-US"/>
            </a:br>
            <a:r>
              <a:rPr lang="en-US"/>
              <a:t>maximum two lines</a:t>
            </a:r>
          </a:p>
        </p:txBody>
      </p:sp>
      <p:sp>
        <p:nvSpPr>
          <p:cNvPr id="14" name="Subtitle 2">
            <a:extLst>
              <a:ext uri="{FF2B5EF4-FFF2-40B4-BE49-F238E27FC236}">
                <a16:creationId xmlns:a16="http://schemas.microsoft.com/office/drawing/2014/main" id="{D4160AB8-6A87-E149-8715-210802005041}"/>
              </a:ext>
            </a:extLst>
          </p:cNvPr>
          <p:cNvSpPr>
            <a:spLocks noGrp="1"/>
          </p:cNvSpPr>
          <p:nvPr>
            <p:ph type="subTitle" idx="1" hasCustomPrompt="1"/>
          </p:nvPr>
        </p:nvSpPr>
        <p:spPr>
          <a:xfrm>
            <a:off x="640080" y="3501386"/>
            <a:ext cx="7498080" cy="1035104"/>
          </a:xfrm>
        </p:spPr>
        <p:txBody>
          <a:bodyPr/>
          <a:lstStyle>
            <a:lvl1pPr marL="0" indent="0" algn="ctr">
              <a:buNone/>
              <a:defRPr lang="en-US">
                <a:solidFill>
                  <a:srgbClr val="00447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br>
              <a:rPr lang="en-US"/>
            </a:br>
            <a:r>
              <a:rPr lang="en-US"/>
              <a:t>maximum two lines</a:t>
            </a:r>
          </a:p>
        </p:txBody>
      </p:sp>
      <p:sp>
        <p:nvSpPr>
          <p:cNvPr id="15" name="Text Placeholder 9">
            <a:extLst>
              <a:ext uri="{FF2B5EF4-FFF2-40B4-BE49-F238E27FC236}">
                <a16:creationId xmlns:a16="http://schemas.microsoft.com/office/drawing/2014/main" id="{9EB38AB0-E9A8-0649-B411-916CE75E58FC}"/>
              </a:ext>
            </a:extLst>
          </p:cNvPr>
          <p:cNvSpPr>
            <a:spLocks noGrp="1"/>
          </p:cNvSpPr>
          <p:nvPr>
            <p:ph type="body" sz="quarter" idx="14" hasCustomPrompt="1"/>
          </p:nvPr>
        </p:nvSpPr>
        <p:spPr>
          <a:xfrm>
            <a:off x="639763" y="4633913"/>
            <a:ext cx="7497762" cy="1749132"/>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lang="en-US" b="0" i="0" smtClean="0">
                <a:solidFill>
                  <a:srgbClr val="4F89BD"/>
                </a:solidFill>
                <a:effectLst/>
                <a:latin typeface="+mn-lt"/>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a:t>Name [of person presenting]</a:t>
            </a:r>
            <a:br>
              <a:rPr lang="en-US"/>
            </a:br>
            <a:r>
              <a:rPr lang="en-US"/>
              <a:t>Delivered to [insert group delivered to]</a:t>
            </a:r>
            <a:br>
              <a:rPr lang="en-US"/>
            </a:br>
            <a:r>
              <a:rPr lang="en-US" b="0" i="0">
                <a:effectLst/>
                <a:latin typeface="+mn-lt"/>
              </a:rPr>
              <a:t>Dec. 9, 2021</a:t>
            </a:r>
            <a:endParaRPr lang="en-US" b="0" i="0">
              <a:effectLst/>
              <a:latin typeface="Segoe UI" panose="020B0502040204020203" pitchFamily="34" charset="0"/>
            </a:endParaRPr>
          </a:p>
        </p:txBody>
      </p:sp>
    </p:spTree>
    <p:extLst>
      <p:ext uri="{BB962C8B-B14F-4D97-AF65-F5344CB8AC3E}">
        <p14:creationId xmlns:p14="http://schemas.microsoft.com/office/powerpoint/2010/main" val="3459000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Transmission Tower Storm">
    <p:spTree>
      <p:nvGrpSpPr>
        <p:cNvPr id="1" name=""/>
        <p:cNvGrpSpPr/>
        <p:nvPr/>
      </p:nvGrpSpPr>
      <p:grpSpPr>
        <a:xfrm>
          <a:off x="0" y="0"/>
          <a:ext cx="0" cy="0"/>
          <a:chOff x="0" y="0"/>
          <a:chExt cx="0" cy="0"/>
        </a:xfrm>
      </p:grpSpPr>
      <p:pic>
        <p:nvPicPr>
          <p:cNvPr id="9" name="Picture 8" descr="A transmission tower with storm clouds in the background.">
            <a:extLst>
              <a:ext uri="{FF2B5EF4-FFF2-40B4-BE49-F238E27FC236}">
                <a16:creationId xmlns:a16="http://schemas.microsoft.com/office/drawing/2014/main" id="{5E49E1C0-236E-4551-B5AD-EF481FF7F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38" r="14020"/>
          <a:stretch/>
        </p:blipFill>
        <p:spPr>
          <a:xfrm>
            <a:off x="7879308" y="-16552"/>
            <a:ext cx="4319227" cy="6881376"/>
          </a:xfrm>
          <a:custGeom>
            <a:avLst/>
            <a:gdLst>
              <a:gd name="connsiteX0" fmla="*/ 1092451 w 4319227"/>
              <a:gd name="connsiteY0" fmla="*/ 0 h 6881376"/>
              <a:gd name="connsiteX1" fmla="*/ 4319131 w 4319227"/>
              <a:gd name="connsiteY1" fmla="*/ 1 h 6881376"/>
              <a:gd name="connsiteX2" fmla="*/ 4312693 w 4319227"/>
              <a:gd name="connsiteY2" fmla="*/ 6881376 h 6881376"/>
              <a:gd name="connsiteX3" fmla="*/ 0 w 4319227"/>
              <a:gd name="connsiteY3" fmla="*/ 6881376 h 6881376"/>
            </a:gdLst>
            <a:ahLst/>
            <a:cxnLst>
              <a:cxn ang="0">
                <a:pos x="connsiteX0" y="connsiteY0"/>
              </a:cxn>
              <a:cxn ang="0">
                <a:pos x="connsiteX1" y="connsiteY1"/>
              </a:cxn>
              <a:cxn ang="0">
                <a:pos x="connsiteX2" y="connsiteY2"/>
              </a:cxn>
              <a:cxn ang="0">
                <a:pos x="connsiteX3" y="connsiteY3"/>
              </a:cxn>
            </a:cxnLst>
            <a:rect l="l" t="t" r="r" b="b"/>
            <a:pathLst>
              <a:path w="4319227" h="6881376">
                <a:moveTo>
                  <a:pt x="1092451" y="0"/>
                </a:moveTo>
                <a:lnTo>
                  <a:pt x="4319131" y="1"/>
                </a:lnTo>
                <a:cubicBezTo>
                  <a:pt x="4320228" y="2290550"/>
                  <a:pt x="4311596" y="4590827"/>
                  <a:pt x="4312693" y="6881376"/>
                </a:cubicBezTo>
                <a:lnTo>
                  <a:pt x="0" y="6881376"/>
                </a:lnTo>
                <a:close/>
              </a:path>
            </a:pathLst>
          </a:custGeom>
        </p:spPr>
      </p:pic>
      <p:pic>
        <p:nvPicPr>
          <p:cNvPr id="8" name="Picture 7" descr="WAPA Logo with Western Area Power Administration to the right of logo that includes a lightning bolt.">
            <a:extLst>
              <a:ext uri="{FF2B5EF4-FFF2-40B4-BE49-F238E27FC236}">
                <a16:creationId xmlns:a16="http://schemas.microsoft.com/office/drawing/2014/main" id="{F5EC89FD-5F9E-D441-969F-B3ECE20979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0080" y="313916"/>
            <a:ext cx="2743200" cy="574766"/>
          </a:xfrm>
          <a:prstGeom prst="rect">
            <a:avLst/>
          </a:prstGeom>
        </p:spPr>
      </p:pic>
      <p:sp>
        <p:nvSpPr>
          <p:cNvPr id="13" name="Title 1">
            <a:extLst>
              <a:ext uri="{FF2B5EF4-FFF2-40B4-BE49-F238E27FC236}">
                <a16:creationId xmlns:a16="http://schemas.microsoft.com/office/drawing/2014/main" id="{9D3955D2-A41A-4E4D-91AB-DF722B5BCA10}"/>
              </a:ext>
            </a:extLst>
          </p:cNvPr>
          <p:cNvSpPr>
            <a:spLocks noGrp="1"/>
          </p:cNvSpPr>
          <p:nvPr>
            <p:ph type="ctrTitle" hasCustomPrompt="1"/>
          </p:nvPr>
        </p:nvSpPr>
        <p:spPr>
          <a:xfrm>
            <a:off x="640080" y="1519396"/>
            <a:ext cx="7498080" cy="1909604"/>
          </a:xfrm>
        </p:spPr>
        <p:txBody>
          <a:bodyPr anchor="b"/>
          <a:lstStyle>
            <a:lvl1pPr algn="ctr">
              <a:defRPr sz="6000" b="1">
                <a:solidFill>
                  <a:srgbClr val="00447C"/>
                </a:solidFill>
                <a:latin typeface="+mn-lt"/>
              </a:defRPr>
            </a:lvl1pPr>
          </a:lstStyle>
          <a:p>
            <a:r>
              <a:rPr lang="en-US"/>
              <a:t>Click to edit title</a:t>
            </a:r>
            <a:br>
              <a:rPr lang="en-US"/>
            </a:br>
            <a:r>
              <a:rPr lang="en-US"/>
              <a:t>maximum two lines</a:t>
            </a:r>
          </a:p>
        </p:txBody>
      </p:sp>
      <p:sp>
        <p:nvSpPr>
          <p:cNvPr id="14" name="Subtitle 2">
            <a:extLst>
              <a:ext uri="{FF2B5EF4-FFF2-40B4-BE49-F238E27FC236}">
                <a16:creationId xmlns:a16="http://schemas.microsoft.com/office/drawing/2014/main" id="{3066252F-D394-5648-9FB0-5432485E4434}"/>
              </a:ext>
            </a:extLst>
          </p:cNvPr>
          <p:cNvSpPr>
            <a:spLocks noGrp="1"/>
          </p:cNvSpPr>
          <p:nvPr>
            <p:ph type="subTitle" idx="1" hasCustomPrompt="1"/>
          </p:nvPr>
        </p:nvSpPr>
        <p:spPr>
          <a:xfrm>
            <a:off x="640080" y="3501386"/>
            <a:ext cx="7498080" cy="1035104"/>
          </a:xfrm>
        </p:spPr>
        <p:txBody>
          <a:bodyPr/>
          <a:lstStyle>
            <a:lvl1pPr marL="0" indent="0" algn="ctr">
              <a:buNone/>
              <a:defRPr lang="en-US">
                <a:solidFill>
                  <a:srgbClr val="00447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br>
              <a:rPr lang="en-US"/>
            </a:br>
            <a:r>
              <a:rPr lang="en-US"/>
              <a:t>maximum two lines</a:t>
            </a:r>
          </a:p>
        </p:txBody>
      </p:sp>
      <p:sp>
        <p:nvSpPr>
          <p:cNvPr id="15" name="Text Placeholder 9">
            <a:extLst>
              <a:ext uri="{FF2B5EF4-FFF2-40B4-BE49-F238E27FC236}">
                <a16:creationId xmlns:a16="http://schemas.microsoft.com/office/drawing/2014/main" id="{0DD10C23-AC53-1047-9252-0F68800F7927}"/>
              </a:ext>
            </a:extLst>
          </p:cNvPr>
          <p:cNvSpPr>
            <a:spLocks noGrp="1"/>
          </p:cNvSpPr>
          <p:nvPr>
            <p:ph type="body" sz="quarter" idx="14" hasCustomPrompt="1"/>
          </p:nvPr>
        </p:nvSpPr>
        <p:spPr>
          <a:xfrm>
            <a:off x="639763" y="4633913"/>
            <a:ext cx="7497762" cy="1784642"/>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lang="en-US" b="0" i="0" smtClean="0">
                <a:solidFill>
                  <a:srgbClr val="4F89BD"/>
                </a:solidFill>
                <a:effectLst/>
                <a:latin typeface="+mn-lt"/>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a:t>Name [of person presenting]</a:t>
            </a:r>
            <a:br>
              <a:rPr lang="en-US"/>
            </a:br>
            <a:r>
              <a:rPr lang="en-US"/>
              <a:t>Delivered to [insert group delivered to]</a:t>
            </a:r>
            <a:br>
              <a:rPr lang="en-US"/>
            </a:br>
            <a:r>
              <a:rPr lang="en-US" b="0" i="0">
                <a:effectLst/>
                <a:latin typeface="+mn-lt"/>
              </a:rPr>
              <a:t>Dec. 9, 2021</a:t>
            </a:r>
            <a:endParaRPr lang="en-US" b="0" i="0">
              <a:effectLst/>
              <a:latin typeface="Segoe UI" panose="020B0502040204020203" pitchFamily="34" charset="0"/>
            </a:endParaRPr>
          </a:p>
        </p:txBody>
      </p:sp>
    </p:spTree>
    <p:extLst>
      <p:ext uri="{BB962C8B-B14F-4D97-AF65-F5344CB8AC3E}">
        <p14:creationId xmlns:p14="http://schemas.microsoft.com/office/powerpoint/2010/main" val="96441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Add your own photo">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35A6567-7B45-4CCA-835C-8ABECF6A32F7}"/>
              </a:ext>
            </a:extLst>
          </p:cNvPr>
          <p:cNvSpPr>
            <a:spLocks noGrp="1" noChangeAspect="1"/>
          </p:cNvSpPr>
          <p:nvPr>
            <p:ph type="pic" sz="quarter" idx="13"/>
          </p:nvPr>
        </p:nvSpPr>
        <p:spPr>
          <a:xfrm>
            <a:off x="7897504" y="0"/>
            <a:ext cx="4319517" cy="6885295"/>
          </a:xfrm>
          <a:custGeom>
            <a:avLst/>
            <a:gdLst>
              <a:gd name="connsiteX0" fmla="*/ 0 w 4267200"/>
              <a:gd name="connsiteY0" fmla="*/ 6858000 h 6858000"/>
              <a:gd name="connsiteX1" fmla="*/ 1066800 w 4267200"/>
              <a:gd name="connsiteY1" fmla="*/ 0 h 6858000"/>
              <a:gd name="connsiteX2" fmla="*/ 4267200 w 4267200"/>
              <a:gd name="connsiteY2" fmla="*/ 0 h 6858000"/>
              <a:gd name="connsiteX3" fmla="*/ 3200400 w 4267200"/>
              <a:gd name="connsiteY3" fmla="*/ 6858000 h 6858000"/>
              <a:gd name="connsiteX4" fmla="*/ 0 w 4267200"/>
              <a:gd name="connsiteY4" fmla="*/ 6858000 h 6858000"/>
              <a:gd name="connsiteX0" fmla="*/ 0 w 4292221"/>
              <a:gd name="connsiteY0" fmla="*/ 6858000 h 6871647"/>
              <a:gd name="connsiteX1" fmla="*/ 1066800 w 4292221"/>
              <a:gd name="connsiteY1" fmla="*/ 0 h 6871647"/>
              <a:gd name="connsiteX2" fmla="*/ 4267200 w 4292221"/>
              <a:gd name="connsiteY2" fmla="*/ 0 h 6871647"/>
              <a:gd name="connsiteX3" fmla="*/ 4292221 w 4292221"/>
              <a:gd name="connsiteY3" fmla="*/ 6871647 h 6871647"/>
              <a:gd name="connsiteX4" fmla="*/ 0 w 4292221"/>
              <a:gd name="connsiteY4" fmla="*/ 6858000 h 6871647"/>
              <a:gd name="connsiteX0" fmla="*/ 0 w 4319517"/>
              <a:gd name="connsiteY0" fmla="*/ 6885295 h 6885295"/>
              <a:gd name="connsiteX1" fmla="*/ 1094096 w 4319517"/>
              <a:gd name="connsiteY1" fmla="*/ 0 h 6885295"/>
              <a:gd name="connsiteX2" fmla="*/ 4294496 w 4319517"/>
              <a:gd name="connsiteY2" fmla="*/ 0 h 6885295"/>
              <a:gd name="connsiteX3" fmla="*/ 4319517 w 4319517"/>
              <a:gd name="connsiteY3" fmla="*/ 6871647 h 6885295"/>
              <a:gd name="connsiteX4" fmla="*/ 0 w 4319517"/>
              <a:gd name="connsiteY4" fmla="*/ 6885295 h 688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17" h="6885295">
                <a:moveTo>
                  <a:pt x="0" y="6885295"/>
                </a:moveTo>
                <a:lnTo>
                  <a:pt x="1094096" y="0"/>
                </a:lnTo>
                <a:lnTo>
                  <a:pt x="4294496" y="0"/>
                </a:lnTo>
                <a:cubicBezTo>
                  <a:pt x="4302836" y="2290549"/>
                  <a:pt x="4311177" y="4581098"/>
                  <a:pt x="4319517" y="6871647"/>
                </a:cubicBezTo>
                <a:lnTo>
                  <a:pt x="0" y="6885295"/>
                </a:lnTo>
                <a:close/>
              </a:path>
            </a:pathLst>
          </a:custGeom>
          <a:noFill/>
        </p:spPr>
        <p:txBody>
          <a:bodyPr>
            <a:noAutofit/>
          </a:bodyPr>
          <a:lstStyle/>
          <a:p>
            <a:endParaRPr lang="en-US"/>
          </a:p>
        </p:txBody>
      </p:sp>
      <p:sp>
        <p:nvSpPr>
          <p:cNvPr id="2" name="Title 1">
            <a:extLst>
              <a:ext uri="{FF2B5EF4-FFF2-40B4-BE49-F238E27FC236}">
                <a16:creationId xmlns:a16="http://schemas.microsoft.com/office/drawing/2014/main" id="{596F6908-7D79-4C32-BD90-175E208F6530}"/>
              </a:ext>
            </a:extLst>
          </p:cNvPr>
          <p:cNvSpPr>
            <a:spLocks noGrp="1"/>
          </p:cNvSpPr>
          <p:nvPr>
            <p:ph type="ctrTitle" hasCustomPrompt="1"/>
          </p:nvPr>
        </p:nvSpPr>
        <p:spPr>
          <a:xfrm>
            <a:off x="640080" y="1519396"/>
            <a:ext cx="7498080" cy="1909604"/>
          </a:xfrm>
        </p:spPr>
        <p:txBody>
          <a:bodyPr anchor="b"/>
          <a:lstStyle>
            <a:lvl1pPr algn="ctr">
              <a:defRPr sz="6000" b="1">
                <a:solidFill>
                  <a:srgbClr val="00447C"/>
                </a:solidFill>
                <a:latin typeface="+mn-lt"/>
              </a:defRPr>
            </a:lvl1pPr>
          </a:lstStyle>
          <a:p>
            <a:r>
              <a:rPr lang="en-US"/>
              <a:t>Click to edit title</a:t>
            </a:r>
            <a:br>
              <a:rPr lang="en-US"/>
            </a:br>
            <a:r>
              <a:rPr lang="en-US"/>
              <a:t>maximum two lines</a:t>
            </a:r>
          </a:p>
        </p:txBody>
      </p:sp>
      <p:sp>
        <p:nvSpPr>
          <p:cNvPr id="3" name="Subtitle 2">
            <a:extLst>
              <a:ext uri="{FF2B5EF4-FFF2-40B4-BE49-F238E27FC236}">
                <a16:creationId xmlns:a16="http://schemas.microsoft.com/office/drawing/2014/main" id="{610EB8F2-660D-4931-A6BB-B74F8FE0B990}"/>
              </a:ext>
            </a:extLst>
          </p:cNvPr>
          <p:cNvSpPr>
            <a:spLocks noGrp="1"/>
          </p:cNvSpPr>
          <p:nvPr>
            <p:ph type="subTitle" idx="1" hasCustomPrompt="1"/>
          </p:nvPr>
        </p:nvSpPr>
        <p:spPr>
          <a:xfrm>
            <a:off x="640080" y="3501386"/>
            <a:ext cx="7498080" cy="1035104"/>
          </a:xfrm>
        </p:spPr>
        <p:txBody>
          <a:bodyPr/>
          <a:lstStyle>
            <a:lvl1pPr marL="0" indent="0" algn="ctr">
              <a:buNone/>
              <a:defRPr lang="en-US">
                <a:solidFill>
                  <a:srgbClr val="00447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br>
              <a:rPr lang="en-US"/>
            </a:br>
            <a:r>
              <a:rPr lang="en-US"/>
              <a:t>maximum two lines</a:t>
            </a:r>
          </a:p>
        </p:txBody>
      </p:sp>
      <p:pic>
        <p:nvPicPr>
          <p:cNvPr id="8" name="Picture 7" descr="WAPA Logo with Western Area Power Administration to the right of logo that includes a lightning bolt.">
            <a:extLst>
              <a:ext uri="{FF2B5EF4-FFF2-40B4-BE49-F238E27FC236}">
                <a16:creationId xmlns:a16="http://schemas.microsoft.com/office/drawing/2014/main" id="{3D125402-C4CD-9D40-B401-B26E379384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0080" y="313916"/>
            <a:ext cx="2743200" cy="574766"/>
          </a:xfrm>
          <a:prstGeom prst="rect">
            <a:avLst/>
          </a:prstGeom>
        </p:spPr>
      </p:pic>
      <p:sp>
        <p:nvSpPr>
          <p:cNvPr id="10" name="Text Placeholder 9">
            <a:extLst>
              <a:ext uri="{FF2B5EF4-FFF2-40B4-BE49-F238E27FC236}">
                <a16:creationId xmlns:a16="http://schemas.microsoft.com/office/drawing/2014/main" id="{B7C92E31-4B62-D441-B844-446232799228}"/>
              </a:ext>
            </a:extLst>
          </p:cNvPr>
          <p:cNvSpPr>
            <a:spLocks noGrp="1"/>
          </p:cNvSpPr>
          <p:nvPr>
            <p:ph type="body" sz="quarter" idx="14" hasCustomPrompt="1"/>
          </p:nvPr>
        </p:nvSpPr>
        <p:spPr>
          <a:xfrm>
            <a:off x="639763" y="4633913"/>
            <a:ext cx="7497762" cy="1722499"/>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lang="en-US" b="0" i="0" smtClean="0">
                <a:solidFill>
                  <a:srgbClr val="4F89BD"/>
                </a:solidFill>
                <a:effectLst/>
                <a:latin typeface="+mn-lt"/>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a:t>Name [of person presenting]</a:t>
            </a:r>
            <a:br>
              <a:rPr lang="en-US"/>
            </a:br>
            <a:r>
              <a:rPr lang="en-US"/>
              <a:t>Delivered to [insert group delivered to]</a:t>
            </a:r>
            <a:br>
              <a:rPr lang="en-US"/>
            </a:br>
            <a:r>
              <a:rPr lang="en-US" b="0" i="0">
                <a:effectLst/>
                <a:latin typeface="+mn-lt"/>
              </a:rPr>
              <a:t>Dec. 9, 2021</a:t>
            </a:r>
            <a:endParaRPr lang="en-US" b="0" i="0">
              <a:effectLst/>
              <a:latin typeface="Segoe UI" panose="020B0502040204020203" pitchFamily="34" charset="0"/>
            </a:endParaRPr>
          </a:p>
        </p:txBody>
      </p:sp>
    </p:spTree>
    <p:extLst>
      <p:ext uri="{BB962C8B-B14F-4D97-AF65-F5344CB8AC3E}">
        <p14:creationId xmlns:p14="http://schemas.microsoft.com/office/powerpoint/2010/main" val="277558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Glen Canyon Dam">
    <p:spTree>
      <p:nvGrpSpPr>
        <p:cNvPr id="1" name=""/>
        <p:cNvGrpSpPr/>
        <p:nvPr/>
      </p:nvGrpSpPr>
      <p:grpSpPr>
        <a:xfrm>
          <a:off x="0" y="0"/>
          <a:ext cx="0" cy="0"/>
          <a:chOff x="0" y="0"/>
          <a:chExt cx="0" cy="0"/>
        </a:xfrm>
      </p:grpSpPr>
      <p:pic>
        <p:nvPicPr>
          <p:cNvPr id="8" name="Picture 7" descr="Hoover Dam and power plant as seen from the bypass bridge downstream of the dam.">
            <a:extLst>
              <a:ext uri="{FF2B5EF4-FFF2-40B4-BE49-F238E27FC236}">
                <a16:creationId xmlns:a16="http://schemas.microsoft.com/office/drawing/2014/main" id="{9D91915C-C196-43AA-9CC7-B17C0E8736DB}"/>
              </a:ext>
            </a:extLst>
          </p:cNvPr>
          <p:cNvPicPr>
            <a:picLocks noChangeAspect="1"/>
          </p:cNvPicPr>
          <p:nvPr userDrawn="1"/>
        </p:nvPicPr>
        <p:blipFill>
          <a:blip r:embed="rId2">
            <a:extLst>
              <a:ext uri="{28A0092B-C50C-407E-A947-70E740481C1C}">
                <a14:useLocalDpi xmlns:a14="http://schemas.microsoft.com/office/drawing/2010/main" val="0"/>
              </a:ext>
            </a:extLst>
          </a:blip>
          <a:srcRect l="1795" r="1795"/>
          <a:stretch/>
        </p:blipFill>
        <p:spPr>
          <a:xfrm>
            <a:off x="7879308" y="-16552"/>
            <a:ext cx="4319227" cy="6881376"/>
          </a:xfrm>
          <a:custGeom>
            <a:avLst/>
            <a:gdLst>
              <a:gd name="connsiteX0" fmla="*/ 1092451 w 4319227"/>
              <a:gd name="connsiteY0" fmla="*/ 0 h 6881376"/>
              <a:gd name="connsiteX1" fmla="*/ 4319131 w 4319227"/>
              <a:gd name="connsiteY1" fmla="*/ 1 h 6881376"/>
              <a:gd name="connsiteX2" fmla="*/ 4312693 w 4319227"/>
              <a:gd name="connsiteY2" fmla="*/ 6881376 h 6881376"/>
              <a:gd name="connsiteX3" fmla="*/ 0 w 4319227"/>
              <a:gd name="connsiteY3" fmla="*/ 6881376 h 6881376"/>
            </a:gdLst>
            <a:ahLst/>
            <a:cxnLst>
              <a:cxn ang="0">
                <a:pos x="connsiteX0" y="connsiteY0"/>
              </a:cxn>
              <a:cxn ang="0">
                <a:pos x="connsiteX1" y="connsiteY1"/>
              </a:cxn>
              <a:cxn ang="0">
                <a:pos x="connsiteX2" y="connsiteY2"/>
              </a:cxn>
              <a:cxn ang="0">
                <a:pos x="connsiteX3" y="connsiteY3"/>
              </a:cxn>
            </a:cxnLst>
            <a:rect l="l" t="t" r="r" b="b"/>
            <a:pathLst>
              <a:path w="4319227" h="6881376">
                <a:moveTo>
                  <a:pt x="1092451" y="0"/>
                </a:moveTo>
                <a:lnTo>
                  <a:pt x="4319131" y="1"/>
                </a:lnTo>
                <a:cubicBezTo>
                  <a:pt x="4320228" y="2290550"/>
                  <a:pt x="4311596" y="4590827"/>
                  <a:pt x="4312693" y="6881376"/>
                </a:cubicBezTo>
                <a:lnTo>
                  <a:pt x="0" y="6881376"/>
                </a:lnTo>
                <a:close/>
              </a:path>
            </a:pathLst>
          </a:custGeom>
        </p:spPr>
      </p:pic>
      <p:pic>
        <p:nvPicPr>
          <p:cNvPr id="9" name="Picture 8" descr="WAPA Logo with Western Area Power Administration to the right of logo that includes a lightning bolt.">
            <a:extLst>
              <a:ext uri="{FF2B5EF4-FFF2-40B4-BE49-F238E27FC236}">
                <a16:creationId xmlns:a16="http://schemas.microsoft.com/office/drawing/2014/main" id="{0FFD82B1-C75F-6C4B-ABD3-0E08601A067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0080" y="313916"/>
            <a:ext cx="2743200" cy="574766"/>
          </a:xfrm>
          <a:prstGeom prst="rect">
            <a:avLst/>
          </a:prstGeom>
        </p:spPr>
      </p:pic>
      <p:sp>
        <p:nvSpPr>
          <p:cNvPr id="13" name="Title 1">
            <a:extLst>
              <a:ext uri="{FF2B5EF4-FFF2-40B4-BE49-F238E27FC236}">
                <a16:creationId xmlns:a16="http://schemas.microsoft.com/office/drawing/2014/main" id="{0906FCB7-9935-D644-98FF-2C7E9B86C48D}"/>
              </a:ext>
            </a:extLst>
          </p:cNvPr>
          <p:cNvSpPr>
            <a:spLocks noGrp="1"/>
          </p:cNvSpPr>
          <p:nvPr>
            <p:ph type="ctrTitle" hasCustomPrompt="1"/>
          </p:nvPr>
        </p:nvSpPr>
        <p:spPr>
          <a:xfrm>
            <a:off x="640080" y="1519396"/>
            <a:ext cx="7498080" cy="1909604"/>
          </a:xfrm>
        </p:spPr>
        <p:txBody>
          <a:bodyPr anchor="b"/>
          <a:lstStyle>
            <a:lvl1pPr algn="ctr">
              <a:defRPr sz="6000" b="1">
                <a:solidFill>
                  <a:srgbClr val="00447C"/>
                </a:solidFill>
                <a:latin typeface="+mn-lt"/>
              </a:defRPr>
            </a:lvl1pPr>
          </a:lstStyle>
          <a:p>
            <a:r>
              <a:rPr lang="en-US"/>
              <a:t>Click to edit title</a:t>
            </a:r>
            <a:br>
              <a:rPr lang="en-US"/>
            </a:br>
            <a:r>
              <a:rPr lang="en-US"/>
              <a:t>maximum two lines</a:t>
            </a:r>
          </a:p>
        </p:txBody>
      </p:sp>
      <p:sp>
        <p:nvSpPr>
          <p:cNvPr id="14" name="Subtitle 2">
            <a:extLst>
              <a:ext uri="{FF2B5EF4-FFF2-40B4-BE49-F238E27FC236}">
                <a16:creationId xmlns:a16="http://schemas.microsoft.com/office/drawing/2014/main" id="{81E60583-71F8-8840-AA89-2D9EED6FDD7B}"/>
              </a:ext>
            </a:extLst>
          </p:cNvPr>
          <p:cNvSpPr>
            <a:spLocks noGrp="1"/>
          </p:cNvSpPr>
          <p:nvPr>
            <p:ph type="subTitle" idx="1" hasCustomPrompt="1"/>
          </p:nvPr>
        </p:nvSpPr>
        <p:spPr>
          <a:xfrm>
            <a:off x="640080" y="3501386"/>
            <a:ext cx="7498080" cy="1035104"/>
          </a:xfrm>
        </p:spPr>
        <p:txBody>
          <a:bodyPr/>
          <a:lstStyle>
            <a:lvl1pPr marL="0" indent="0" algn="ctr">
              <a:buNone/>
              <a:defRPr lang="en-US">
                <a:solidFill>
                  <a:srgbClr val="00447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br>
              <a:rPr lang="en-US"/>
            </a:br>
            <a:r>
              <a:rPr lang="en-US"/>
              <a:t>maximum two lines</a:t>
            </a:r>
          </a:p>
        </p:txBody>
      </p:sp>
      <p:sp>
        <p:nvSpPr>
          <p:cNvPr id="15" name="Text Placeholder 9">
            <a:extLst>
              <a:ext uri="{FF2B5EF4-FFF2-40B4-BE49-F238E27FC236}">
                <a16:creationId xmlns:a16="http://schemas.microsoft.com/office/drawing/2014/main" id="{2636DEFA-58C5-3A4E-BC2E-31D067A0F5B1}"/>
              </a:ext>
            </a:extLst>
          </p:cNvPr>
          <p:cNvSpPr>
            <a:spLocks noGrp="1"/>
          </p:cNvSpPr>
          <p:nvPr>
            <p:ph type="body" sz="quarter" idx="14" hasCustomPrompt="1"/>
          </p:nvPr>
        </p:nvSpPr>
        <p:spPr>
          <a:xfrm>
            <a:off x="639763" y="4633913"/>
            <a:ext cx="7497762" cy="1651477"/>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lang="en-US" b="0" i="0" smtClean="0">
                <a:solidFill>
                  <a:srgbClr val="4F89BD"/>
                </a:solidFill>
                <a:effectLst/>
                <a:latin typeface="+mn-lt"/>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a:t>Name [of person presenting]</a:t>
            </a:r>
            <a:br>
              <a:rPr lang="en-US"/>
            </a:br>
            <a:r>
              <a:rPr lang="en-US"/>
              <a:t>Delivered to [insert group delivered to]</a:t>
            </a:r>
            <a:br>
              <a:rPr lang="en-US"/>
            </a:br>
            <a:r>
              <a:rPr lang="en-US" b="0" i="0">
                <a:effectLst/>
                <a:latin typeface="+mn-lt"/>
              </a:rPr>
              <a:t>Dec. 9, 2021</a:t>
            </a:r>
            <a:endParaRPr lang="en-US" b="0" i="0">
              <a:effectLst/>
              <a:latin typeface="Segoe UI" panose="020B0502040204020203" pitchFamily="34" charset="0"/>
            </a:endParaRPr>
          </a:p>
        </p:txBody>
      </p:sp>
    </p:spTree>
    <p:extLst>
      <p:ext uri="{BB962C8B-B14F-4D97-AF65-F5344CB8AC3E}">
        <p14:creationId xmlns:p14="http://schemas.microsoft.com/office/powerpoint/2010/main" val="2488949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Hydropower Genera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4EC5EC-6EBE-4290-A083-5046748754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 r="49343"/>
          <a:stretch/>
        </p:blipFill>
        <p:spPr>
          <a:xfrm>
            <a:off x="7879308" y="-16552"/>
            <a:ext cx="4319227" cy="6881376"/>
          </a:xfrm>
          <a:custGeom>
            <a:avLst/>
            <a:gdLst>
              <a:gd name="connsiteX0" fmla="*/ 1092451 w 4319227"/>
              <a:gd name="connsiteY0" fmla="*/ 0 h 6881376"/>
              <a:gd name="connsiteX1" fmla="*/ 4319131 w 4319227"/>
              <a:gd name="connsiteY1" fmla="*/ 1 h 6881376"/>
              <a:gd name="connsiteX2" fmla="*/ 4312693 w 4319227"/>
              <a:gd name="connsiteY2" fmla="*/ 6881376 h 6881376"/>
              <a:gd name="connsiteX3" fmla="*/ 0 w 4319227"/>
              <a:gd name="connsiteY3" fmla="*/ 6881376 h 6881376"/>
            </a:gdLst>
            <a:ahLst/>
            <a:cxnLst>
              <a:cxn ang="0">
                <a:pos x="connsiteX0" y="connsiteY0"/>
              </a:cxn>
              <a:cxn ang="0">
                <a:pos x="connsiteX1" y="connsiteY1"/>
              </a:cxn>
              <a:cxn ang="0">
                <a:pos x="connsiteX2" y="connsiteY2"/>
              </a:cxn>
              <a:cxn ang="0">
                <a:pos x="connsiteX3" y="connsiteY3"/>
              </a:cxn>
            </a:cxnLst>
            <a:rect l="l" t="t" r="r" b="b"/>
            <a:pathLst>
              <a:path w="4319227" h="6881376">
                <a:moveTo>
                  <a:pt x="1092451" y="0"/>
                </a:moveTo>
                <a:lnTo>
                  <a:pt x="4319131" y="1"/>
                </a:lnTo>
                <a:cubicBezTo>
                  <a:pt x="4320228" y="2290550"/>
                  <a:pt x="4311596" y="4590827"/>
                  <a:pt x="4312693" y="6881376"/>
                </a:cubicBezTo>
                <a:lnTo>
                  <a:pt x="0" y="6881376"/>
                </a:lnTo>
                <a:close/>
              </a:path>
            </a:pathLst>
          </a:custGeom>
        </p:spPr>
      </p:pic>
      <p:pic>
        <p:nvPicPr>
          <p:cNvPr id="9" name="Picture 8" descr="WAPA Logo with Western Area Power Administration to the right of logo that includes a lightning bolt.">
            <a:extLst>
              <a:ext uri="{FF2B5EF4-FFF2-40B4-BE49-F238E27FC236}">
                <a16:creationId xmlns:a16="http://schemas.microsoft.com/office/drawing/2014/main" id="{EB64406B-1669-3F40-85F6-E37997A00D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0080" y="313916"/>
            <a:ext cx="2743200" cy="574766"/>
          </a:xfrm>
          <a:prstGeom prst="rect">
            <a:avLst/>
          </a:prstGeom>
        </p:spPr>
      </p:pic>
      <p:sp>
        <p:nvSpPr>
          <p:cNvPr id="13" name="Title 1">
            <a:extLst>
              <a:ext uri="{FF2B5EF4-FFF2-40B4-BE49-F238E27FC236}">
                <a16:creationId xmlns:a16="http://schemas.microsoft.com/office/drawing/2014/main" id="{72E6E6B6-46E4-9F41-B668-E5E04F834400}"/>
              </a:ext>
            </a:extLst>
          </p:cNvPr>
          <p:cNvSpPr>
            <a:spLocks noGrp="1"/>
          </p:cNvSpPr>
          <p:nvPr>
            <p:ph type="ctrTitle" hasCustomPrompt="1"/>
          </p:nvPr>
        </p:nvSpPr>
        <p:spPr>
          <a:xfrm>
            <a:off x="640080" y="1519396"/>
            <a:ext cx="7498080" cy="1909604"/>
          </a:xfrm>
        </p:spPr>
        <p:txBody>
          <a:bodyPr anchor="b"/>
          <a:lstStyle>
            <a:lvl1pPr algn="ctr">
              <a:defRPr sz="6000" b="1">
                <a:solidFill>
                  <a:srgbClr val="00447C"/>
                </a:solidFill>
                <a:latin typeface="+mn-lt"/>
              </a:defRPr>
            </a:lvl1pPr>
          </a:lstStyle>
          <a:p>
            <a:r>
              <a:rPr lang="en-US"/>
              <a:t>Click to edit title</a:t>
            </a:r>
            <a:br>
              <a:rPr lang="en-US"/>
            </a:br>
            <a:r>
              <a:rPr lang="en-US"/>
              <a:t>maximum two lines</a:t>
            </a:r>
          </a:p>
        </p:txBody>
      </p:sp>
      <p:sp>
        <p:nvSpPr>
          <p:cNvPr id="14" name="Subtitle 2">
            <a:extLst>
              <a:ext uri="{FF2B5EF4-FFF2-40B4-BE49-F238E27FC236}">
                <a16:creationId xmlns:a16="http://schemas.microsoft.com/office/drawing/2014/main" id="{479A7C97-115D-814B-A20F-7305E017905E}"/>
              </a:ext>
            </a:extLst>
          </p:cNvPr>
          <p:cNvSpPr>
            <a:spLocks noGrp="1"/>
          </p:cNvSpPr>
          <p:nvPr>
            <p:ph type="subTitle" idx="1" hasCustomPrompt="1"/>
          </p:nvPr>
        </p:nvSpPr>
        <p:spPr>
          <a:xfrm>
            <a:off x="640080" y="3501386"/>
            <a:ext cx="7498080" cy="1035104"/>
          </a:xfrm>
        </p:spPr>
        <p:txBody>
          <a:bodyPr/>
          <a:lstStyle>
            <a:lvl1pPr marL="0" indent="0" algn="ctr">
              <a:buNone/>
              <a:defRPr lang="en-US">
                <a:solidFill>
                  <a:srgbClr val="00447C"/>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br>
              <a:rPr lang="en-US"/>
            </a:br>
            <a:r>
              <a:rPr lang="en-US"/>
              <a:t>maximum two lines</a:t>
            </a:r>
          </a:p>
        </p:txBody>
      </p:sp>
      <p:sp>
        <p:nvSpPr>
          <p:cNvPr id="15" name="Text Placeholder 9">
            <a:extLst>
              <a:ext uri="{FF2B5EF4-FFF2-40B4-BE49-F238E27FC236}">
                <a16:creationId xmlns:a16="http://schemas.microsoft.com/office/drawing/2014/main" id="{538DDC99-3A5D-7B41-80D9-322FF579BEDE}"/>
              </a:ext>
            </a:extLst>
          </p:cNvPr>
          <p:cNvSpPr>
            <a:spLocks noGrp="1"/>
          </p:cNvSpPr>
          <p:nvPr>
            <p:ph type="body" sz="quarter" idx="14" hasCustomPrompt="1"/>
          </p:nvPr>
        </p:nvSpPr>
        <p:spPr>
          <a:xfrm>
            <a:off x="639763" y="4633913"/>
            <a:ext cx="7497762" cy="1607089"/>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lang="en-US" b="0" i="0" smtClean="0">
                <a:solidFill>
                  <a:srgbClr val="4F89BD"/>
                </a:solidFill>
                <a:effectLst/>
                <a:latin typeface="+mn-lt"/>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a:t>Name [of person presenting]</a:t>
            </a:r>
            <a:br>
              <a:rPr lang="en-US"/>
            </a:br>
            <a:r>
              <a:rPr lang="en-US"/>
              <a:t>Delivered to [insert group delivered to]</a:t>
            </a:r>
            <a:br>
              <a:rPr lang="en-US"/>
            </a:br>
            <a:r>
              <a:rPr lang="en-US" b="0" i="0">
                <a:effectLst/>
                <a:latin typeface="+mn-lt"/>
              </a:rPr>
              <a:t>Dec. 9, 2021</a:t>
            </a:r>
            <a:endParaRPr lang="en-US" b="0" i="0">
              <a:effectLst/>
              <a:latin typeface="Segoe UI" panose="020B0502040204020203" pitchFamily="34" charset="0"/>
            </a:endParaRPr>
          </a:p>
        </p:txBody>
      </p:sp>
    </p:spTree>
    <p:extLst>
      <p:ext uri="{BB962C8B-B14F-4D97-AF65-F5344CB8AC3E}">
        <p14:creationId xmlns:p14="http://schemas.microsoft.com/office/powerpoint/2010/main" val="289450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pic>
        <p:nvPicPr>
          <p:cNvPr id="8" name="Picture 7" descr="WAPA Logo with Western Area Power Administration to the right of logo that includes a lightning bolt.">
            <a:extLst>
              <a:ext uri="{FF2B5EF4-FFF2-40B4-BE49-F238E27FC236}">
                <a16:creationId xmlns:a16="http://schemas.microsoft.com/office/drawing/2014/main" id="{9440E95B-D46A-3643-B228-055B252B2C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0080" y="313916"/>
            <a:ext cx="2743200" cy="574766"/>
          </a:xfrm>
          <a:prstGeom prst="rect">
            <a:avLst/>
          </a:prstGeom>
        </p:spPr>
      </p:pic>
      <p:sp>
        <p:nvSpPr>
          <p:cNvPr id="11" name="Text Placeholder 9">
            <a:extLst>
              <a:ext uri="{FF2B5EF4-FFF2-40B4-BE49-F238E27FC236}">
                <a16:creationId xmlns:a16="http://schemas.microsoft.com/office/drawing/2014/main" id="{C9229478-C9A6-284B-B08F-763E6CE8FF33}"/>
              </a:ext>
            </a:extLst>
          </p:cNvPr>
          <p:cNvSpPr>
            <a:spLocks noGrp="1"/>
          </p:cNvSpPr>
          <p:nvPr>
            <p:ph type="body" sz="quarter" idx="14" hasCustomPrompt="1"/>
          </p:nvPr>
        </p:nvSpPr>
        <p:spPr>
          <a:xfrm>
            <a:off x="838199" y="4633913"/>
            <a:ext cx="10515601" cy="147392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lang="en-US" b="0" i="0" smtClean="0">
                <a:solidFill>
                  <a:srgbClr val="4F89BD"/>
                </a:solidFill>
                <a:effectLst/>
                <a:latin typeface="+mn-lt"/>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a:t>Name [of person presenting]</a:t>
            </a:r>
            <a:br>
              <a:rPr lang="en-US"/>
            </a:br>
            <a:r>
              <a:rPr lang="en-US"/>
              <a:t>Delivered to [insert group delivered to]</a:t>
            </a:r>
            <a:br>
              <a:rPr lang="en-US"/>
            </a:br>
            <a:r>
              <a:rPr lang="en-US" b="0" i="0">
                <a:effectLst/>
                <a:latin typeface="+mn-lt"/>
              </a:rPr>
              <a:t>Dec. 9, 2021</a:t>
            </a:r>
            <a:endParaRPr lang="en-US" b="0" i="0">
              <a:effectLst/>
              <a:latin typeface="Segoe UI" panose="020B0502040204020203" pitchFamily="34" charset="0"/>
            </a:endParaRPr>
          </a:p>
        </p:txBody>
      </p:sp>
      <p:sp>
        <p:nvSpPr>
          <p:cNvPr id="4" name="Title 3">
            <a:extLst>
              <a:ext uri="{FF2B5EF4-FFF2-40B4-BE49-F238E27FC236}">
                <a16:creationId xmlns:a16="http://schemas.microsoft.com/office/drawing/2014/main" id="{6746C74D-35A9-3449-AB51-72576D56AC23}"/>
              </a:ext>
            </a:extLst>
          </p:cNvPr>
          <p:cNvSpPr>
            <a:spLocks noGrp="1"/>
          </p:cNvSpPr>
          <p:nvPr>
            <p:ph type="title" hasCustomPrompt="1"/>
          </p:nvPr>
        </p:nvSpPr>
        <p:spPr>
          <a:xfrm>
            <a:off x="838200" y="1739030"/>
            <a:ext cx="10515600" cy="1617584"/>
          </a:xfrm>
        </p:spPr>
        <p:txBody>
          <a:bodyPr>
            <a:noAutofit/>
          </a:bodyPr>
          <a:lstStyle>
            <a:lvl1pPr algn="ctr">
              <a:defRPr sz="6000"/>
            </a:lvl1pPr>
          </a:lstStyle>
          <a:p>
            <a:r>
              <a:rPr lang="en-US"/>
              <a:t>Click to edit title</a:t>
            </a:r>
            <a:br>
              <a:rPr lang="en-US"/>
            </a:br>
            <a:r>
              <a:rPr lang="en-US"/>
              <a:t>maximum two lines</a:t>
            </a:r>
          </a:p>
        </p:txBody>
      </p:sp>
      <p:sp>
        <p:nvSpPr>
          <p:cNvPr id="6" name="Text Placeholder 5">
            <a:extLst>
              <a:ext uri="{FF2B5EF4-FFF2-40B4-BE49-F238E27FC236}">
                <a16:creationId xmlns:a16="http://schemas.microsoft.com/office/drawing/2014/main" id="{9E6D20F4-3DF4-4045-B54A-89B8D5FD1BEC}"/>
              </a:ext>
            </a:extLst>
          </p:cNvPr>
          <p:cNvSpPr>
            <a:spLocks noGrp="1"/>
          </p:cNvSpPr>
          <p:nvPr>
            <p:ph type="body" sz="quarter" idx="15" hasCustomPrompt="1"/>
          </p:nvPr>
        </p:nvSpPr>
        <p:spPr>
          <a:xfrm>
            <a:off x="838200" y="3429000"/>
            <a:ext cx="10515600" cy="1101725"/>
          </a:xfrm>
        </p:spPr>
        <p:txBody>
          <a:bodyPr/>
          <a:lstStyle>
            <a:lvl1pPr marL="0" indent="0" algn="ctr">
              <a:buFontTx/>
              <a:buNone/>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r>
              <a:rPr lang="en-US"/>
              <a:t>Click to edit subtitle</a:t>
            </a:r>
            <a:br>
              <a:rPr lang="en-US"/>
            </a:br>
            <a:r>
              <a:rPr lang="en-US"/>
              <a:t>maximum two lines</a:t>
            </a:r>
          </a:p>
        </p:txBody>
      </p:sp>
    </p:spTree>
    <p:extLst>
      <p:ext uri="{BB962C8B-B14F-4D97-AF65-F5344CB8AC3E}">
        <p14:creationId xmlns:p14="http://schemas.microsoft.com/office/powerpoint/2010/main" val="231422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WAPA logo">
            <a:extLst>
              <a:ext uri="{FF2B5EF4-FFF2-40B4-BE49-F238E27FC236}">
                <a16:creationId xmlns:a16="http://schemas.microsoft.com/office/drawing/2014/main" id="{07F29471-C12A-1448-8E39-305BA6C080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2" name="Title 1">
            <a:extLst>
              <a:ext uri="{FF2B5EF4-FFF2-40B4-BE49-F238E27FC236}">
                <a16:creationId xmlns:a16="http://schemas.microsoft.com/office/drawing/2014/main" id="{99A978AF-0DF7-43B3-83C8-5E135B283337}"/>
              </a:ext>
            </a:extLst>
          </p:cNvPr>
          <p:cNvSpPr>
            <a:spLocks noGrp="1"/>
          </p:cNvSpPr>
          <p:nvPr>
            <p:ph type="title" hasCustomPrompt="1"/>
          </p:nvPr>
        </p:nvSpPr>
        <p:spPr/>
        <p:txBody>
          <a:bodyPr/>
          <a:lstStyle>
            <a:lvl1pPr>
              <a:defRPr>
                <a:solidFill>
                  <a:srgbClr val="00447C"/>
                </a:solidFill>
              </a:defRPr>
            </a:lvl1pPr>
          </a:lstStyle>
          <a:p>
            <a:r>
              <a:rPr lang="en-US"/>
              <a:t>Click to edit title</a:t>
            </a:r>
          </a:p>
        </p:txBody>
      </p:sp>
      <p:sp>
        <p:nvSpPr>
          <p:cNvPr id="3" name="Content Placeholder 2">
            <a:extLst>
              <a:ext uri="{FF2B5EF4-FFF2-40B4-BE49-F238E27FC236}">
                <a16:creationId xmlns:a16="http://schemas.microsoft.com/office/drawing/2014/main" id="{6C83E9BD-ED1A-4E1F-A565-8E4894A32116}"/>
              </a:ext>
            </a:extLst>
          </p:cNvPr>
          <p:cNvSpPr>
            <a:spLocks noGrp="1"/>
          </p:cNvSpPr>
          <p:nvPr>
            <p:ph idx="1" hasCustomPrompt="1"/>
          </p:nvPr>
        </p:nvSpPr>
        <p:spPr>
          <a:xfrm>
            <a:off x="838200" y="1825625"/>
            <a:ext cx="10515600" cy="4352544"/>
          </a:xfrm>
        </p:spPr>
        <p:txBody>
          <a:bodyPr/>
          <a:lstStyle>
            <a:lvl1pPr>
              <a:defRPr>
                <a:solidFill>
                  <a:srgbClr val="00447C"/>
                </a:solidFill>
              </a:defRPr>
            </a:lvl1pPr>
            <a:lvl2pPr>
              <a:defRPr>
                <a:solidFill>
                  <a:srgbClr val="00447C"/>
                </a:solidFill>
              </a:defRPr>
            </a:lvl2pPr>
            <a:lvl3pPr>
              <a:defRPr>
                <a:solidFill>
                  <a:srgbClr val="00447C"/>
                </a:solidFill>
              </a:defRPr>
            </a:lvl3pPr>
            <a:lvl4pPr>
              <a:defRPr>
                <a:solidFill>
                  <a:srgbClr val="00447C"/>
                </a:solidFill>
              </a:defRPr>
            </a:lvl4pPr>
            <a:lvl5pPr>
              <a:defRPr>
                <a:solidFill>
                  <a:srgbClr val="00447C"/>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FE8F0-F773-1149-8BA0-2835DBD5A81B}"/>
              </a:ext>
            </a:extLst>
          </p:cNvPr>
          <p:cNvSpPr>
            <a:spLocks noGrp="1"/>
          </p:cNvSpPr>
          <p:nvPr>
            <p:ph type="dt" sz="half" idx="10"/>
          </p:nvPr>
        </p:nvSpPr>
        <p:spPr/>
        <p:txBody>
          <a:bodyPr/>
          <a:lstStyle/>
          <a:p>
            <a:fld id="{52EA7C11-4B40-E443-A2DB-1B93DB4E5E54}" type="datetime5">
              <a:rPr lang="en-US" smtClean="0"/>
              <a:t>5-Dec-23</a:t>
            </a:fld>
            <a:r>
              <a:rPr lang="en-US"/>
              <a:t> |</a:t>
            </a:r>
          </a:p>
        </p:txBody>
      </p:sp>
      <p:sp>
        <p:nvSpPr>
          <p:cNvPr id="5" name="Footer Placeholder 4">
            <a:extLst>
              <a:ext uri="{FF2B5EF4-FFF2-40B4-BE49-F238E27FC236}">
                <a16:creationId xmlns:a16="http://schemas.microsoft.com/office/drawing/2014/main" id="{DFF3C5EB-D1DE-F74A-96C7-7714ED315E83}"/>
              </a:ext>
            </a:extLst>
          </p:cNvPr>
          <p:cNvSpPr>
            <a:spLocks noGrp="1"/>
          </p:cNvSpPr>
          <p:nvPr>
            <p:ph type="ftr" sz="quarter" idx="11"/>
          </p:nvPr>
        </p:nvSpPr>
        <p:spPr/>
        <p:txBody>
          <a:bodyPr/>
          <a:lstStyle/>
          <a:p>
            <a:r>
              <a:rPr lang="en-US"/>
              <a:t>Presentation Title |</a:t>
            </a:r>
          </a:p>
        </p:txBody>
      </p:sp>
      <p:sp>
        <p:nvSpPr>
          <p:cNvPr id="6" name="Slide Number Placeholder 5">
            <a:extLst>
              <a:ext uri="{FF2B5EF4-FFF2-40B4-BE49-F238E27FC236}">
                <a16:creationId xmlns:a16="http://schemas.microsoft.com/office/drawing/2014/main" id="{2FF0AF48-237E-C14A-BB1A-EFB42EF187C4}"/>
              </a:ext>
            </a:extLst>
          </p:cNvPr>
          <p:cNvSpPr>
            <a:spLocks noGrp="1"/>
          </p:cNvSpPr>
          <p:nvPr>
            <p:ph type="sldNum" sz="quarter" idx="12"/>
          </p:nvPr>
        </p:nvSpPr>
        <p:spPr/>
        <p:txBody>
          <a:bodyPr/>
          <a:lstStyle/>
          <a:p>
            <a:fld id="{3F695E62-246E-462B-9E4A-5D3B36BC339D}" type="slidenum">
              <a:rPr lang="en-US" smtClean="0"/>
              <a:pPr/>
              <a:t>‹#›</a:t>
            </a:fld>
            <a:endParaRPr lang="en-US"/>
          </a:p>
        </p:txBody>
      </p:sp>
    </p:spTree>
    <p:extLst>
      <p:ext uri="{BB962C8B-B14F-4D97-AF65-F5344CB8AC3E}">
        <p14:creationId xmlns:p14="http://schemas.microsoft.com/office/powerpoint/2010/main" val="1766232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F2FA2-6B14-4473-B169-F47ADB1DB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97FD97-1918-4D8A-AF01-54AABEC569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CA9F6-361B-4E07-816B-A6E6801202B1}"/>
              </a:ext>
            </a:extLst>
          </p:cNvPr>
          <p:cNvSpPr>
            <a:spLocks noGrp="1"/>
          </p:cNvSpPr>
          <p:nvPr>
            <p:ph type="dt" sz="half" idx="2"/>
          </p:nvPr>
        </p:nvSpPr>
        <p:spPr>
          <a:xfrm>
            <a:off x="10436140" y="6356350"/>
            <a:ext cx="897996" cy="365125"/>
          </a:xfrm>
          <a:prstGeom prst="rect">
            <a:avLst/>
          </a:prstGeom>
        </p:spPr>
        <p:txBody>
          <a:bodyPr vert="horz" lIns="91440" tIns="45720" rIns="91440" bIns="45720" rtlCol="0" anchor="ctr"/>
          <a:lstStyle>
            <a:lvl1pPr algn="l">
              <a:defRPr sz="1000">
                <a:solidFill>
                  <a:schemeClr val="bg1">
                    <a:lumMod val="50000"/>
                  </a:schemeClr>
                </a:solidFill>
              </a:defRPr>
            </a:lvl1pPr>
          </a:lstStyle>
          <a:p>
            <a:fld id="{52EA7C11-4B40-E443-A2DB-1B93DB4E5E54}" type="datetime5">
              <a:rPr lang="en-US" smtClean="0"/>
              <a:t>5-Dec-23</a:t>
            </a:fld>
            <a:r>
              <a:rPr lang="en-US"/>
              <a:t> |</a:t>
            </a:r>
          </a:p>
        </p:txBody>
      </p:sp>
      <p:sp>
        <p:nvSpPr>
          <p:cNvPr id="5" name="Footer Placeholder 4">
            <a:extLst>
              <a:ext uri="{FF2B5EF4-FFF2-40B4-BE49-F238E27FC236}">
                <a16:creationId xmlns:a16="http://schemas.microsoft.com/office/drawing/2014/main" id="{DFE90C00-64B7-4060-A7AC-105BB12D22AE}"/>
              </a:ext>
            </a:extLst>
          </p:cNvPr>
          <p:cNvSpPr>
            <a:spLocks noGrp="1"/>
          </p:cNvSpPr>
          <p:nvPr>
            <p:ph type="ftr" sz="quarter" idx="3"/>
          </p:nvPr>
        </p:nvSpPr>
        <p:spPr>
          <a:xfrm>
            <a:off x="7247964" y="6356350"/>
            <a:ext cx="3182389" cy="365125"/>
          </a:xfrm>
          <a:prstGeom prst="rect">
            <a:avLst/>
          </a:prstGeom>
        </p:spPr>
        <p:txBody>
          <a:bodyPr vert="horz" lIns="91440" tIns="45720" rIns="91440" bIns="45720" rtlCol="0" anchor="ctr"/>
          <a:lstStyle>
            <a:lvl1pPr algn="r">
              <a:defRPr sz="1000">
                <a:solidFill>
                  <a:schemeClr val="bg1">
                    <a:lumMod val="50000"/>
                  </a:schemeClr>
                </a:solidFill>
              </a:defRPr>
            </a:lvl1pPr>
          </a:lstStyle>
          <a:p>
            <a:r>
              <a:rPr lang="en-US"/>
              <a:t>Presentation Title |</a:t>
            </a:r>
          </a:p>
        </p:txBody>
      </p:sp>
      <p:sp>
        <p:nvSpPr>
          <p:cNvPr id="6" name="Slide Number Placeholder 5">
            <a:extLst>
              <a:ext uri="{FF2B5EF4-FFF2-40B4-BE49-F238E27FC236}">
                <a16:creationId xmlns:a16="http://schemas.microsoft.com/office/drawing/2014/main" id="{B247AA90-640C-47E2-8AC0-9DCFFDE51746}"/>
              </a:ext>
            </a:extLst>
          </p:cNvPr>
          <p:cNvSpPr>
            <a:spLocks noGrp="1"/>
          </p:cNvSpPr>
          <p:nvPr>
            <p:ph type="sldNum" sz="quarter" idx="4"/>
          </p:nvPr>
        </p:nvSpPr>
        <p:spPr>
          <a:xfrm>
            <a:off x="11353800" y="6356350"/>
            <a:ext cx="533400" cy="365125"/>
          </a:xfrm>
          <a:prstGeom prst="rect">
            <a:avLst/>
          </a:prstGeom>
        </p:spPr>
        <p:txBody>
          <a:bodyPr vert="horz" lIns="0" tIns="45720" rIns="91440" bIns="45720" rtlCol="0" anchor="ctr"/>
          <a:lstStyle>
            <a:lvl1pPr algn="r">
              <a:defRPr sz="1000">
                <a:solidFill>
                  <a:schemeClr val="bg1">
                    <a:lumMod val="50000"/>
                  </a:schemeClr>
                </a:solidFill>
              </a:defRPr>
            </a:lvl1pPr>
          </a:lstStyle>
          <a:p>
            <a:fld id="{3F695E62-246E-462B-9E4A-5D3B36BC339D}" type="slidenum">
              <a:rPr lang="en-US" smtClean="0"/>
              <a:pPr/>
              <a:t>‹#›</a:t>
            </a:fld>
            <a:endParaRPr lang="en-US"/>
          </a:p>
        </p:txBody>
      </p:sp>
    </p:spTree>
    <p:extLst>
      <p:ext uri="{BB962C8B-B14F-4D97-AF65-F5344CB8AC3E}">
        <p14:creationId xmlns:p14="http://schemas.microsoft.com/office/powerpoint/2010/main" val="639672482"/>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4" r:id="rId3"/>
    <p:sldLayoutId id="2147483665" r:id="rId4"/>
    <p:sldLayoutId id="2147483649" r:id="rId5"/>
    <p:sldLayoutId id="2147483670" r:id="rId6"/>
    <p:sldLayoutId id="2147483669" r:id="rId7"/>
    <p:sldLayoutId id="2147483660" r:id="rId8"/>
    <p:sldLayoutId id="2147483650" r:id="rId9"/>
    <p:sldLayoutId id="2147483652" r:id="rId10"/>
    <p:sldLayoutId id="2147483661" r:id="rId11"/>
    <p:sldLayoutId id="2147483653" r:id="rId12"/>
    <p:sldLayoutId id="2147483654" r:id="rId13"/>
    <p:sldLayoutId id="2147483671" r:id="rId14"/>
    <p:sldLayoutId id="2147483655" r:id="rId15"/>
    <p:sldLayoutId id="2147483656" r:id="rId16"/>
    <p:sldLayoutId id="2147483681" r:id="rId17"/>
    <p:sldLayoutId id="2147483700" r:id="rId18"/>
    <p:sldLayoutId id="2147483685" r:id="rId19"/>
    <p:sldLayoutId id="2147483687" r:id="rId20"/>
    <p:sldLayoutId id="2147483686" r:id="rId21"/>
    <p:sldLayoutId id="2147483684" r:id="rId22"/>
    <p:sldLayoutId id="2147483657" r:id="rId23"/>
    <p:sldLayoutId id="2147483688" r:id="rId24"/>
    <p:sldLayoutId id="2147483683" r:id="rId25"/>
    <p:sldLayoutId id="2147483675" r:id="rId26"/>
    <p:sldLayoutId id="2147483674" r:id="rId27"/>
    <p:sldLayoutId id="2147483676" r:id="rId28"/>
    <p:sldLayoutId id="2147483680" r:id="rId29"/>
  </p:sldLayoutIdLst>
  <p:hf hdr="0" ftr="0" dt="0"/>
  <p:txStyles>
    <p:titleStyle>
      <a:lvl1pPr algn="l" defTabSz="914400" rtl="0" eaLnBrk="1" latinLnBrk="0" hangingPunct="1">
        <a:lnSpc>
          <a:spcPct val="90000"/>
        </a:lnSpc>
        <a:spcBef>
          <a:spcPct val="0"/>
        </a:spcBef>
        <a:buNone/>
        <a:defRPr sz="4400" b="1" kern="1200">
          <a:solidFill>
            <a:srgbClr val="00447C"/>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47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47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47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47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47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83A9-14CF-4E0C-8181-9BDACC699AE1}"/>
              </a:ext>
            </a:extLst>
          </p:cNvPr>
          <p:cNvSpPr>
            <a:spLocks noGrp="1"/>
          </p:cNvSpPr>
          <p:nvPr>
            <p:ph type="ctrTitle"/>
          </p:nvPr>
        </p:nvSpPr>
        <p:spPr/>
        <p:txBody>
          <a:bodyPr/>
          <a:lstStyle/>
          <a:p>
            <a:r>
              <a:rPr lang="en-US"/>
              <a:t>Mid-West Annual Meeting</a:t>
            </a:r>
          </a:p>
        </p:txBody>
      </p:sp>
      <p:sp>
        <p:nvSpPr>
          <p:cNvPr id="3" name="Subtitle 2">
            <a:extLst>
              <a:ext uri="{FF2B5EF4-FFF2-40B4-BE49-F238E27FC236}">
                <a16:creationId xmlns:a16="http://schemas.microsoft.com/office/drawing/2014/main" id="{0AE3E455-7D19-4B3E-BFEC-02026D75F142}"/>
              </a:ext>
            </a:extLst>
          </p:cNvPr>
          <p:cNvSpPr>
            <a:spLocks noGrp="1"/>
          </p:cNvSpPr>
          <p:nvPr>
            <p:ph type="subTitle" idx="1"/>
          </p:nvPr>
        </p:nvSpPr>
        <p:spPr/>
        <p:txBody>
          <a:bodyPr/>
          <a:lstStyle/>
          <a:p>
            <a:r>
              <a:rPr lang="en-US"/>
              <a:t>Western Area Power Administration</a:t>
            </a:r>
          </a:p>
        </p:txBody>
      </p:sp>
      <p:sp>
        <p:nvSpPr>
          <p:cNvPr id="4" name="Text Placeholder 3">
            <a:extLst>
              <a:ext uri="{FF2B5EF4-FFF2-40B4-BE49-F238E27FC236}">
                <a16:creationId xmlns:a16="http://schemas.microsoft.com/office/drawing/2014/main" id="{41A0ED30-4E65-4C87-9B7F-40AA3711A61E}"/>
              </a:ext>
            </a:extLst>
          </p:cNvPr>
          <p:cNvSpPr>
            <a:spLocks noGrp="1"/>
          </p:cNvSpPr>
          <p:nvPr>
            <p:ph type="body" sz="quarter" idx="14"/>
          </p:nvPr>
        </p:nvSpPr>
        <p:spPr/>
        <p:txBody>
          <a:bodyPr/>
          <a:lstStyle/>
          <a:p>
            <a:r>
              <a:rPr lang="en-US"/>
              <a:t>Tina Ko</a:t>
            </a:r>
          </a:p>
          <a:p>
            <a:r>
              <a:rPr lang="en-US"/>
              <a:t>Chief Operating Officer</a:t>
            </a:r>
          </a:p>
          <a:p>
            <a:r>
              <a:rPr lang="en-US"/>
              <a:t>December 13, 2023</a:t>
            </a:r>
          </a:p>
        </p:txBody>
      </p:sp>
    </p:spTree>
    <p:extLst>
      <p:ext uri="{BB962C8B-B14F-4D97-AF65-F5344CB8AC3E}">
        <p14:creationId xmlns:p14="http://schemas.microsoft.com/office/powerpoint/2010/main" val="3486978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9B25CAD-EBEE-5C4B-A28B-9F833B4EF14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615" r="21615"/>
          <a:stretch>
            <a:fillRect/>
          </a:stretch>
        </p:blipFill>
        <p:spPr/>
      </p:pic>
      <p:sp>
        <p:nvSpPr>
          <p:cNvPr id="2" name="Title 1"/>
          <p:cNvSpPr>
            <a:spLocks noGrp="1"/>
          </p:cNvSpPr>
          <p:nvPr>
            <p:ph type="title"/>
          </p:nvPr>
        </p:nvSpPr>
        <p:spPr>
          <a:xfrm>
            <a:off x="436349" y="380289"/>
            <a:ext cx="5486400" cy="870638"/>
          </a:xfrm>
        </p:spPr>
        <p:txBody>
          <a:bodyPr/>
          <a:lstStyle/>
          <a:p>
            <a:r>
              <a:rPr lang="en-US" sz="4000" dirty="0"/>
              <a:t>COO Program Areas </a:t>
            </a:r>
          </a:p>
        </p:txBody>
      </p:sp>
      <p:sp>
        <p:nvSpPr>
          <p:cNvPr id="3" name="Content Placeholder 2"/>
          <p:cNvSpPr>
            <a:spLocks noGrp="1"/>
          </p:cNvSpPr>
          <p:nvPr>
            <p:ph sz="half" idx="1"/>
          </p:nvPr>
        </p:nvSpPr>
        <p:spPr>
          <a:xfrm>
            <a:off x="838200" y="1431356"/>
            <a:ext cx="5486400" cy="4351338"/>
          </a:xfrm>
        </p:spPr>
        <p:txBody>
          <a:bodyPr vert="horz" lIns="91440" tIns="45720" rIns="91440" bIns="45720" rtlCol="0" anchor="t">
            <a:normAutofit fontScale="92500" lnSpcReduction="10000"/>
          </a:bodyPr>
          <a:lstStyle/>
          <a:p>
            <a:pPr>
              <a:lnSpc>
                <a:spcPct val="120000"/>
              </a:lnSpc>
              <a:spcBef>
                <a:spcPts val="800"/>
              </a:spcBef>
            </a:pPr>
            <a:r>
              <a:rPr lang="en-US" dirty="0"/>
              <a:t>Reliability Compliance</a:t>
            </a:r>
          </a:p>
          <a:p>
            <a:pPr>
              <a:lnSpc>
                <a:spcPct val="120000"/>
              </a:lnSpc>
              <a:spcBef>
                <a:spcPts val="800"/>
              </a:spcBef>
            </a:pPr>
            <a:r>
              <a:rPr lang="en-US" dirty="0"/>
              <a:t>Safety and Occupational Health</a:t>
            </a:r>
          </a:p>
          <a:p>
            <a:pPr>
              <a:lnSpc>
                <a:spcPct val="120000"/>
              </a:lnSpc>
              <a:spcBef>
                <a:spcPts val="800"/>
              </a:spcBef>
            </a:pPr>
            <a:r>
              <a:rPr lang="en-US" dirty="0"/>
              <a:t>Security and Emergency Management</a:t>
            </a:r>
          </a:p>
          <a:p>
            <a:pPr>
              <a:lnSpc>
                <a:spcPct val="120000"/>
              </a:lnSpc>
              <a:spcBef>
                <a:spcPts val="800"/>
              </a:spcBef>
            </a:pPr>
            <a:r>
              <a:rPr lang="en-US" dirty="0"/>
              <a:t>Enterprise Portfolio Management</a:t>
            </a:r>
          </a:p>
          <a:p>
            <a:pPr>
              <a:lnSpc>
                <a:spcPct val="120000"/>
              </a:lnSpc>
              <a:spcBef>
                <a:spcPts val="800"/>
              </a:spcBef>
            </a:pPr>
            <a:r>
              <a:rPr lang="en-US" dirty="0"/>
              <a:t>Project and Asset Services</a:t>
            </a:r>
          </a:p>
          <a:p>
            <a:pPr>
              <a:lnSpc>
                <a:spcPct val="120000"/>
              </a:lnSpc>
              <a:spcBef>
                <a:spcPts val="800"/>
              </a:spcBef>
            </a:pPr>
            <a:r>
              <a:rPr lang="en-US" dirty="0"/>
              <a:t>Technical Services/Aviation</a:t>
            </a:r>
          </a:p>
          <a:p>
            <a:pPr>
              <a:lnSpc>
                <a:spcPct val="120000"/>
              </a:lnSpc>
              <a:spcBef>
                <a:spcPts val="800"/>
              </a:spcBef>
            </a:pPr>
            <a:r>
              <a:rPr lang="en-US" dirty="0"/>
              <a:t>Design and Engineering</a:t>
            </a:r>
          </a:p>
        </p:txBody>
      </p:sp>
      <p:sp>
        <p:nvSpPr>
          <p:cNvPr id="5" name="Slide Number Placeholder 4">
            <a:extLst>
              <a:ext uri="{FF2B5EF4-FFF2-40B4-BE49-F238E27FC236}">
                <a16:creationId xmlns:a16="http://schemas.microsoft.com/office/drawing/2014/main" id="{B3BD69EE-1664-BF40-934D-A0411298DA55}"/>
              </a:ext>
            </a:extLst>
          </p:cNvPr>
          <p:cNvSpPr>
            <a:spLocks noGrp="1"/>
          </p:cNvSpPr>
          <p:nvPr>
            <p:ph type="sldNum" sz="quarter" idx="16"/>
          </p:nvPr>
        </p:nvSpPr>
        <p:spPr/>
        <p:txBody>
          <a:bodyPr/>
          <a:lstStyle/>
          <a:p>
            <a:fld id="{3F695E62-246E-462B-9E4A-5D3B36BC339D}" type="slidenum">
              <a:rPr lang="en-US" smtClean="0"/>
              <a:pPr/>
              <a:t>2</a:t>
            </a:fld>
            <a:endParaRPr lang="en-US"/>
          </a:p>
        </p:txBody>
      </p:sp>
    </p:spTree>
    <p:extLst>
      <p:ext uri="{BB962C8B-B14F-4D97-AF65-F5344CB8AC3E}">
        <p14:creationId xmlns:p14="http://schemas.microsoft.com/office/powerpoint/2010/main" val="631093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D63B-232E-E908-28E1-3AC151C52BF6}"/>
              </a:ext>
            </a:extLst>
          </p:cNvPr>
          <p:cNvSpPr>
            <a:spLocks noGrp="1"/>
          </p:cNvSpPr>
          <p:nvPr>
            <p:ph type="title"/>
          </p:nvPr>
        </p:nvSpPr>
        <p:spPr>
          <a:xfrm>
            <a:off x="466678" y="418200"/>
            <a:ext cx="10515600" cy="558067"/>
          </a:xfrm>
        </p:spPr>
        <p:txBody>
          <a:bodyPr>
            <a:noAutofit/>
          </a:bodyPr>
          <a:lstStyle/>
          <a:p>
            <a:r>
              <a:rPr lang="en-IN" sz="4000" dirty="0"/>
              <a:t>Focus on Reliability </a:t>
            </a:r>
            <a:endParaRPr lang="en-US" sz="4000"/>
          </a:p>
        </p:txBody>
      </p:sp>
      <p:sp>
        <p:nvSpPr>
          <p:cNvPr id="3" name="Slide Number Placeholder 2">
            <a:extLst>
              <a:ext uri="{FF2B5EF4-FFF2-40B4-BE49-F238E27FC236}">
                <a16:creationId xmlns:a16="http://schemas.microsoft.com/office/drawing/2014/main" id="{79993843-504F-ED9F-48FE-FCFEC6A27F36}"/>
              </a:ext>
            </a:extLst>
          </p:cNvPr>
          <p:cNvSpPr>
            <a:spLocks noGrp="1"/>
          </p:cNvSpPr>
          <p:nvPr>
            <p:ph type="sldNum" sz="quarter" idx="12"/>
          </p:nvPr>
        </p:nvSpPr>
        <p:spPr/>
        <p:txBody>
          <a:bodyPr/>
          <a:lstStyle/>
          <a:p>
            <a:fld id="{3F695E62-246E-462B-9E4A-5D3B36BC339D}" type="slidenum">
              <a:rPr lang="en-US" smtClean="0"/>
              <a:pPr/>
              <a:t>3</a:t>
            </a:fld>
            <a:endParaRPr lang="en-US"/>
          </a:p>
        </p:txBody>
      </p:sp>
      <p:sp>
        <p:nvSpPr>
          <p:cNvPr id="8" name="TextBox 7">
            <a:extLst>
              <a:ext uri="{FF2B5EF4-FFF2-40B4-BE49-F238E27FC236}">
                <a16:creationId xmlns:a16="http://schemas.microsoft.com/office/drawing/2014/main" id="{E4BB8E33-CA8C-EDBE-288A-C97ABC82E328}"/>
              </a:ext>
            </a:extLst>
          </p:cNvPr>
          <p:cNvSpPr txBox="1"/>
          <p:nvPr/>
        </p:nvSpPr>
        <p:spPr>
          <a:xfrm>
            <a:off x="9157726" y="5367573"/>
            <a:ext cx="2418608" cy="276999"/>
          </a:xfrm>
          <a:prstGeom prst="rect">
            <a:avLst/>
          </a:prstGeom>
          <a:noFill/>
        </p:spPr>
        <p:txBody>
          <a:bodyPr wrap="square" lIns="91440" tIns="45720" rIns="91440" bIns="45720" rtlCol="0" anchor="t">
            <a:spAutoFit/>
          </a:bodyPr>
          <a:lstStyle/>
          <a:p>
            <a:pPr algn="r"/>
            <a:r>
              <a:rPr lang="en-US" sz="1200" dirty="0"/>
              <a:t>Existing Eagle Butte Substation</a:t>
            </a:r>
            <a:endParaRPr lang="en-US" dirty="0"/>
          </a:p>
        </p:txBody>
      </p:sp>
      <p:pic>
        <p:nvPicPr>
          <p:cNvPr id="9" name="Picture 8" descr="A picture containing sky, outdoor, day&#10;&#10;Description automatically generated">
            <a:extLst>
              <a:ext uri="{FF2B5EF4-FFF2-40B4-BE49-F238E27FC236}">
                <a16:creationId xmlns:a16="http://schemas.microsoft.com/office/drawing/2014/main" id="{C3236554-D2FD-39DA-E59F-81DE66D36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359" y="1194942"/>
            <a:ext cx="5691074" cy="4130928"/>
          </a:xfrm>
          <a:prstGeom prst="rect">
            <a:avLst/>
          </a:prstGeom>
        </p:spPr>
      </p:pic>
      <p:pic>
        <p:nvPicPr>
          <p:cNvPr id="6" name="Picture 5" descr="A picture containing grass, ground&#10;&#10;Description automatically generated">
            <a:extLst>
              <a:ext uri="{FF2B5EF4-FFF2-40B4-BE49-F238E27FC236}">
                <a16:creationId xmlns:a16="http://schemas.microsoft.com/office/drawing/2014/main" id="{B3BEC67F-06FD-FEE6-0D94-596BB6A423F0}"/>
              </a:ext>
            </a:extLst>
          </p:cNvPr>
          <p:cNvPicPr>
            <a:picLocks noChangeAspect="1"/>
          </p:cNvPicPr>
          <p:nvPr/>
        </p:nvPicPr>
        <p:blipFill rotWithShape="1">
          <a:blip r:embed="rId4">
            <a:extLst>
              <a:ext uri="{28A0092B-C50C-407E-A947-70E740481C1C}">
                <a14:useLocalDpi xmlns:a14="http://schemas.microsoft.com/office/drawing/2010/main" val="0"/>
              </a:ext>
            </a:extLst>
          </a:blip>
          <a:srcRect l="7223" r="109" b="-178"/>
          <a:stretch/>
        </p:blipFill>
        <p:spPr>
          <a:xfrm>
            <a:off x="1143573" y="1194942"/>
            <a:ext cx="4375466" cy="2133140"/>
          </a:xfrm>
          <a:prstGeom prst="rect">
            <a:avLst/>
          </a:prstGeom>
        </p:spPr>
      </p:pic>
      <p:pic>
        <p:nvPicPr>
          <p:cNvPr id="7" name="Picture 6" descr="A picture containing outdoor, sky, ground, plant&#10;&#10;Description automatically generated">
            <a:extLst>
              <a:ext uri="{FF2B5EF4-FFF2-40B4-BE49-F238E27FC236}">
                <a16:creationId xmlns:a16="http://schemas.microsoft.com/office/drawing/2014/main" id="{20682BD1-2FB3-6FF2-960E-CEB18D9F8217}"/>
              </a:ext>
            </a:extLst>
          </p:cNvPr>
          <p:cNvPicPr>
            <a:picLocks noChangeAspect="1"/>
          </p:cNvPicPr>
          <p:nvPr/>
        </p:nvPicPr>
        <p:blipFill rotWithShape="1">
          <a:blip r:embed="rId5">
            <a:extLst>
              <a:ext uri="{28A0092B-C50C-407E-A947-70E740481C1C}">
                <a14:useLocalDpi xmlns:a14="http://schemas.microsoft.com/office/drawing/2010/main" val="0"/>
              </a:ext>
            </a:extLst>
          </a:blip>
          <a:srcRect l="6948" t="14649" r="241" b="3874"/>
          <a:stretch/>
        </p:blipFill>
        <p:spPr>
          <a:xfrm>
            <a:off x="1142494" y="3528852"/>
            <a:ext cx="4377190" cy="2551458"/>
          </a:xfrm>
          <a:prstGeom prst="rect">
            <a:avLst/>
          </a:prstGeom>
        </p:spPr>
      </p:pic>
      <p:sp>
        <p:nvSpPr>
          <p:cNvPr id="10" name="TextBox 9">
            <a:extLst>
              <a:ext uri="{FF2B5EF4-FFF2-40B4-BE49-F238E27FC236}">
                <a16:creationId xmlns:a16="http://schemas.microsoft.com/office/drawing/2014/main" id="{5A6C7A8B-4A28-DC28-A0C6-81E87EA2D853}"/>
              </a:ext>
            </a:extLst>
          </p:cNvPr>
          <p:cNvSpPr txBox="1"/>
          <p:nvPr/>
        </p:nvSpPr>
        <p:spPr>
          <a:xfrm>
            <a:off x="2901888" y="6079351"/>
            <a:ext cx="2758897" cy="276999"/>
          </a:xfrm>
          <a:prstGeom prst="rect">
            <a:avLst/>
          </a:prstGeom>
          <a:noFill/>
        </p:spPr>
        <p:txBody>
          <a:bodyPr wrap="none" rtlCol="0">
            <a:spAutoFit/>
          </a:bodyPr>
          <a:lstStyle/>
          <a:p>
            <a:r>
              <a:rPr lang="en-US" sz="1200"/>
              <a:t>Existing Lovell-Yellowtail No. 1 and No. 2</a:t>
            </a:r>
          </a:p>
        </p:txBody>
      </p:sp>
    </p:spTree>
    <p:extLst>
      <p:ext uri="{BB962C8B-B14F-4D97-AF65-F5344CB8AC3E}">
        <p14:creationId xmlns:p14="http://schemas.microsoft.com/office/powerpoint/2010/main" val="121745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D63B-232E-E908-28E1-3AC151C52BF6}"/>
              </a:ext>
            </a:extLst>
          </p:cNvPr>
          <p:cNvSpPr>
            <a:spLocks noGrp="1"/>
          </p:cNvSpPr>
          <p:nvPr>
            <p:ph type="title"/>
          </p:nvPr>
        </p:nvSpPr>
        <p:spPr>
          <a:xfrm>
            <a:off x="994323" y="2181381"/>
            <a:ext cx="4388669" cy="1179798"/>
          </a:xfrm>
        </p:spPr>
        <p:txBody>
          <a:bodyPr>
            <a:noAutofit/>
          </a:bodyPr>
          <a:lstStyle/>
          <a:p>
            <a:pPr algn="ctr"/>
            <a:r>
              <a:rPr lang="en-IN" sz="4000" dirty="0"/>
              <a:t>Responding</a:t>
            </a:r>
            <a:r>
              <a:rPr lang="en-IN" sz="4000" b="0" i="0" dirty="0">
                <a:solidFill>
                  <a:schemeClr val="tx1">
                    <a:lumMod val="85000"/>
                    <a:lumOff val="15000"/>
                  </a:schemeClr>
                </a:solidFill>
                <a:effectLst/>
              </a:rPr>
              <a:t> </a:t>
            </a:r>
            <a:r>
              <a:rPr lang="en-IN" sz="4000" dirty="0"/>
              <a:t>to</a:t>
            </a:r>
            <a:br>
              <a:rPr lang="en-IN" sz="4000" dirty="0"/>
            </a:br>
            <a:r>
              <a:rPr lang="en-IN" sz="4000" dirty="0"/>
              <a:t>Storm</a:t>
            </a:r>
            <a:r>
              <a:rPr lang="en-IN" sz="4000" b="0" i="0" dirty="0">
                <a:solidFill>
                  <a:schemeClr val="tx1">
                    <a:lumMod val="85000"/>
                    <a:lumOff val="15000"/>
                  </a:schemeClr>
                </a:solidFill>
                <a:effectLst/>
              </a:rPr>
              <a:t> </a:t>
            </a:r>
            <a:r>
              <a:rPr lang="en-IN" sz="4000" dirty="0"/>
              <a:t>Damage</a:t>
            </a:r>
            <a:endParaRPr lang="en-US" sz="4000" dirty="0"/>
          </a:p>
        </p:txBody>
      </p:sp>
      <p:sp>
        <p:nvSpPr>
          <p:cNvPr id="3" name="Slide Number Placeholder 2">
            <a:extLst>
              <a:ext uri="{FF2B5EF4-FFF2-40B4-BE49-F238E27FC236}">
                <a16:creationId xmlns:a16="http://schemas.microsoft.com/office/drawing/2014/main" id="{79993843-504F-ED9F-48FE-FCFEC6A27F36}"/>
              </a:ext>
            </a:extLst>
          </p:cNvPr>
          <p:cNvSpPr>
            <a:spLocks noGrp="1"/>
          </p:cNvSpPr>
          <p:nvPr>
            <p:ph type="sldNum" sz="quarter" idx="12"/>
          </p:nvPr>
        </p:nvSpPr>
        <p:spPr/>
        <p:txBody>
          <a:bodyPr/>
          <a:lstStyle/>
          <a:p>
            <a:fld id="{3F695E62-246E-462B-9E4A-5D3B36BC339D}" type="slidenum">
              <a:rPr lang="en-US" smtClean="0"/>
              <a:pPr/>
              <a:t>4</a:t>
            </a:fld>
            <a:endParaRPr lang="en-US"/>
          </a:p>
        </p:txBody>
      </p:sp>
      <p:pic>
        <p:nvPicPr>
          <p:cNvPr id="6" name="Picture 5">
            <a:extLst>
              <a:ext uri="{FF2B5EF4-FFF2-40B4-BE49-F238E27FC236}">
                <a16:creationId xmlns:a16="http://schemas.microsoft.com/office/drawing/2014/main" id="{EC961473-FDA9-7553-4E07-4067724330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 t="6352" r="-126" b="8129"/>
          <a:stretch/>
        </p:blipFill>
        <p:spPr bwMode="auto">
          <a:xfrm>
            <a:off x="6198480" y="-1545"/>
            <a:ext cx="6029161" cy="6865086"/>
          </a:xfrm>
          <a:prstGeom prst="rect">
            <a:avLst/>
          </a:prstGeom>
          <a:noFill/>
          <a:ln>
            <a:noFill/>
          </a:ln>
        </p:spPr>
      </p:pic>
      <p:sp>
        <p:nvSpPr>
          <p:cNvPr id="4" name="Slide Number Placeholder 2">
            <a:extLst>
              <a:ext uri="{FF2B5EF4-FFF2-40B4-BE49-F238E27FC236}">
                <a16:creationId xmlns:a16="http://schemas.microsoft.com/office/drawing/2014/main" id="{F755495F-AAF4-F69D-7134-4E5AB3F755A9}"/>
              </a:ext>
            </a:extLst>
          </p:cNvPr>
          <p:cNvSpPr txBox="1">
            <a:spLocks/>
          </p:cNvSpPr>
          <p:nvPr/>
        </p:nvSpPr>
        <p:spPr>
          <a:xfrm>
            <a:off x="11353800" y="6356350"/>
            <a:ext cx="5334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695E62-246E-462B-9E4A-5D3B36BC339D}" type="slidenum">
              <a:rPr lang="en-US" sz="1000" dirty="0" smtClean="0">
                <a:solidFill>
                  <a:schemeClr val="bg1"/>
                </a:solidFill>
              </a:rPr>
              <a:pPr algn="r"/>
              <a:t>4</a:t>
            </a:fld>
            <a:endParaRPr lang="en-US" sz="1000" dirty="0">
              <a:solidFill>
                <a:schemeClr val="bg1"/>
              </a:solidFill>
            </a:endParaRPr>
          </a:p>
        </p:txBody>
      </p:sp>
    </p:spTree>
    <p:extLst>
      <p:ext uri="{BB962C8B-B14F-4D97-AF65-F5344CB8AC3E}">
        <p14:creationId xmlns:p14="http://schemas.microsoft.com/office/powerpoint/2010/main" val="3211828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diagram&#10;&#10;Description automatically generated">
            <a:extLst>
              <a:ext uri="{FF2B5EF4-FFF2-40B4-BE49-F238E27FC236}">
                <a16:creationId xmlns:a16="http://schemas.microsoft.com/office/drawing/2014/main" id="{7B7C75EF-F212-2359-916B-40341087AC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313" t="13268" r="2947" b="13594"/>
          <a:stretch/>
        </p:blipFill>
        <p:spPr>
          <a:xfrm>
            <a:off x="784187" y="242627"/>
            <a:ext cx="10739918" cy="6544293"/>
          </a:xfrm>
        </p:spPr>
      </p:pic>
      <p:sp>
        <p:nvSpPr>
          <p:cNvPr id="2" name="Slide Number Placeholder 2">
            <a:extLst>
              <a:ext uri="{FF2B5EF4-FFF2-40B4-BE49-F238E27FC236}">
                <a16:creationId xmlns:a16="http://schemas.microsoft.com/office/drawing/2014/main" id="{F755495F-AAF4-F69D-7134-4E5AB3F755A9}"/>
              </a:ext>
            </a:extLst>
          </p:cNvPr>
          <p:cNvSpPr txBox="1">
            <a:spLocks/>
          </p:cNvSpPr>
          <p:nvPr/>
        </p:nvSpPr>
        <p:spPr>
          <a:xfrm>
            <a:off x="11353800" y="6356350"/>
            <a:ext cx="5334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695E62-246E-462B-9E4A-5D3B36BC339D}" type="slidenum">
              <a:rPr lang="en-US" sz="1000" dirty="0" smtClean="0"/>
              <a:pPr algn="r"/>
              <a:t>5</a:t>
            </a:fld>
            <a:endParaRPr lang="en-US" sz="1000"/>
          </a:p>
        </p:txBody>
      </p:sp>
    </p:spTree>
    <p:extLst>
      <p:ext uri="{BB962C8B-B14F-4D97-AF65-F5344CB8AC3E}">
        <p14:creationId xmlns:p14="http://schemas.microsoft.com/office/powerpoint/2010/main" val="36959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5229990-C085-DCF4-409D-1E4839A439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37" r="4" b="4"/>
          <a:stretch/>
        </p:blipFill>
        <p:spPr>
          <a:xfrm>
            <a:off x="8174093" y="-3901"/>
            <a:ext cx="4017906" cy="4410691"/>
          </a:xfrm>
          <a:prstGeom prst="rect">
            <a:avLst/>
          </a:prstGeom>
        </p:spPr>
      </p:pic>
      <p:pic>
        <p:nvPicPr>
          <p:cNvPr id="13" name="Picture 12">
            <a:extLst>
              <a:ext uri="{FF2B5EF4-FFF2-40B4-BE49-F238E27FC236}">
                <a16:creationId xmlns:a16="http://schemas.microsoft.com/office/drawing/2014/main" id="{1F68557F-497F-FB2B-A9FF-4C451722DE37}"/>
              </a:ext>
            </a:extLst>
          </p:cNvPr>
          <p:cNvPicPr/>
          <p:nvPr/>
        </p:nvPicPr>
        <p:blipFill rotWithShape="1">
          <a:blip r:embed="rId4"/>
          <a:srcRect t="899" r="1160" b="1129"/>
          <a:stretch/>
        </p:blipFill>
        <p:spPr>
          <a:xfrm>
            <a:off x="4151454" y="2408"/>
            <a:ext cx="3959064" cy="4406235"/>
          </a:xfrm>
          <a:prstGeom prst="rect">
            <a:avLst/>
          </a:prstGeom>
        </p:spPr>
      </p:pic>
      <p:pic>
        <p:nvPicPr>
          <p:cNvPr id="7" name="Picture 6">
            <a:extLst>
              <a:ext uri="{FF2B5EF4-FFF2-40B4-BE49-F238E27FC236}">
                <a16:creationId xmlns:a16="http://schemas.microsoft.com/office/drawing/2014/main" id="{E0BBFE23-CF87-44A4-A46F-897CC495D4C1}"/>
              </a:ext>
            </a:extLst>
          </p:cNvPr>
          <p:cNvPicPr>
            <a:picLocks noChangeAspect="1"/>
          </p:cNvPicPr>
          <p:nvPr/>
        </p:nvPicPr>
        <p:blipFill rotWithShape="1">
          <a:blip r:embed="rId5">
            <a:extLst>
              <a:ext uri="{28A0092B-C50C-407E-A947-70E740481C1C}">
                <a14:useLocalDpi xmlns:a14="http://schemas.microsoft.com/office/drawing/2010/main" val="0"/>
              </a:ext>
            </a:extLst>
          </a:blip>
          <a:srcRect l="6166" r="12651" b="-2"/>
          <a:stretch/>
        </p:blipFill>
        <p:spPr>
          <a:xfrm>
            <a:off x="0" y="3907"/>
            <a:ext cx="4068902" cy="4402886"/>
          </a:xfrm>
          <a:prstGeom prst="rect">
            <a:avLst/>
          </a:prstGeom>
        </p:spPr>
      </p:pic>
      <p:pic>
        <p:nvPicPr>
          <p:cNvPr id="14" name="Picture 13" descr="A picture containing skiing, hill, slope, pole&#10;&#10;Description automatically generated">
            <a:extLst>
              <a:ext uri="{FF2B5EF4-FFF2-40B4-BE49-F238E27FC236}">
                <a16:creationId xmlns:a16="http://schemas.microsoft.com/office/drawing/2014/main" id="{250FAA57-6DF4-5E8B-D36D-86E46F14D6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925" t="17993" r="12939" b="28375"/>
          <a:stretch/>
        </p:blipFill>
        <p:spPr>
          <a:xfrm>
            <a:off x="8174935" y="4460942"/>
            <a:ext cx="4059180" cy="2397057"/>
          </a:xfrm>
          <a:prstGeom prst="rect">
            <a:avLst/>
          </a:prstGeom>
        </p:spPr>
      </p:pic>
      <p:sp>
        <p:nvSpPr>
          <p:cNvPr id="25"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B8E7CD4-F167-496E-E067-4E12F716B81C}"/>
              </a:ext>
            </a:extLst>
          </p:cNvPr>
          <p:cNvSpPr>
            <a:spLocks noGrp="1"/>
          </p:cNvSpPr>
          <p:nvPr>
            <p:ph type="title"/>
          </p:nvPr>
        </p:nvSpPr>
        <p:spPr>
          <a:xfrm>
            <a:off x="676162" y="4855678"/>
            <a:ext cx="6863410" cy="1113911"/>
          </a:xfrm>
        </p:spPr>
        <p:txBody>
          <a:bodyPr vert="horz" lIns="91440" tIns="45720" rIns="91440" bIns="45720" rtlCol="0" anchor="b">
            <a:normAutofit/>
          </a:bodyPr>
          <a:lstStyle/>
          <a:p>
            <a:pPr algn="ctr"/>
            <a:r>
              <a:rPr lang="en-US" sz="4000" kern="1200" dirty="0">
                <a:solidFill>
                  <a:srgbClr val="FFFFFF"/>
                </a:solidFill>
                <a:latin typeface="+mj-lt"/>
                <a:ea typeface="+mj-ea"/>
                <a:cs typeface="+mj-cs"/>
              </a:rPr>
              <a:t>WAPA’s Aviation Program</a:t>
            </a:r>
            <a:endParaRPr lang="en-US" dirty="0">
              <a:ea typeface="+mj-ea"/>
              <a:cs typeface="+mj-cs"/>
            </a:endParaRPr>
          </a:p>
        </p:txBody>
      </p:sp>
      <p:pic>
        <p:nvPicPr>
          <p:cNvPr id="2" name="Picture 1" descr="WAPA logo">
            <a:extLst>
              <a:ext uri="{FF2B5EF4-FFF2-40B4-BE49-F238E27FC236}">
                <a16:creationId xmlns:a16="http://schemas.microsoft.com/office/drawing/2014/main" id="{2036D634-8CBD-6A5F-0DDF-A5249A8C8E8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9597" y="6045281"/>
            <a:ext cx="527050" cy="527050"/>
          </a:xfrm>
          <a:prstGeom prst="rect">
            <a:avLst/>
          </a:prstGeom>
        </p:spPr>
      </p:pic>
      <p:sp>
        <p:nvSpPr>
          <p:cNvPr id="3" name="Slide Number Placeholder 2">
            <a:extLst>
              <a:ext uri="{FF2B5EF4-FFF2-40B4-BE49-F238E27FC236}">
                <a16:creationId xmlns:a16="http://schemas.microsoft.com/office/drawing/2014/main" id="{F755495F-AAF4-F69D-7134-4E5AB3F755A9}"/>
              </a:ext>
            </a:extLst>
          </p:cNvPr>
          <p:cNvSpPr txBox="1">
            <a:spLocks/>
          </p:cNvSpPr>
          <p:nvPr/>
        </p:nvSpPr>
        <p:spPr>
          <a:xfrm>
            <a:off x="11353800" y="6356350"/>
            <a:ext cx="5334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695E62-246E-462B-9E4A-5D3B36BC339D}" type="slidenum">
              <a:rPr lang="en-US" sz="1000" dirty="0" smtClean="0">
                <a:solidFill>
                  <a:schemeClr val="bg1"/>
                </a:solidFill>
              </a:rPr>
              <a:pPr algn="r"/>
              <a:t>6</a:t>
            </a:fld>
            <a:endParaRPr lang="en-US" sz="1000" dirty="0">
              <a:solidFill>
                <a:schemeClr val="bg1"/>
              </a:solidFill>
            </a:endParaRPr>
          </a:p>
        </p:txBody>
      </p:sp>
    </p:spTree>
    <p:extLst>
      <p:ext uri="{BB962C8B-B14F-4D97-AF65-F5344CB8AC3E}">
        <p14:creationId xmlns:p14="http://schemas.microsoft.com/office/powerpoint/2010/main" val="33079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20A3E7-DCDC-6E8A-22FD-589983A592D7}"/>
              </a:ext>
            </a:extLst>
          </p:cNvPr>
          <p:cNvSpPr>
            <a:spLocks noGrp="1"/>
          </p:cNvSpPr>
          <p:nvPr>
            <p:ph type="sldNum" sz="quarter" idx="12"/>
          </p:nvPr>
        </p:nvSpPr>
        <p:spPr/>
        <p:txBody>
          <a:bodyPr/>
          <a:lstStyle/>
          <a:p>
            <a:fld id="{3F695E62-246E-462B-9E4A-5D3B36BC339D}" type="slidenum">
              <a:rPr lang="en-US" smtClean="0"/>
              <a:pPr/>
              <a:t>7</a:t>
            </a:fld>
            <a:endParaRPr lang="en-US"/>
          </a:p>
        </p:txBody>
      </p:sp>
      <p:pic>
        <p:nvPicPr>
          <p:cNvPr id="3" name="UAS-Tool-FINAL-trimmed-2023_cmprsd.mp4">
            <a:hlinkClick r:id="" action="ppaction://media"/>
            <a:extLst>
              <a:ext uri="{FF2B5EF4-FFF2-40B4-BE49-F238E27FC236}">
                <a16:creationId xmlns:a16="http://schemas.microsoft.com/office/drawing/2014/main" id="{6E1B167D-74C7-3F65-0459-14613A95AE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8142" y="216310"/>
            <a:ext cx="10215716" cy="5746340"/>
          </a:xfrm>
          <a:prstGeom prst="rect">
            <a:avLst/>
          </a:prstGeom>
        </p:spPr>
      </p:pic>
      <p:sp>
        <p:nvSpPr>
          <p:cNvPr id="4" name="TextBox 3">
            <a:extLst>
              <a:ext uri="{FF2B5EF4-FFF2-40B4-BE49-F238E27FC236}">
                <a16:creationId xmlns:a16="http://schemas.microsoft.com/office/drawing/2014/main" id="{7B969446-46AF-9F95-822D-39313582EB32}"/>
              </a:ext>
            </a:extLst>
          </p:cNvPr>
          <p:cNvSpPr txBox="1"/>
          <p:nvPr/>
        </p:nvSpPr>
        <p:spPr>
          <a:xfrm>
            <a:off x="5098483" y="6369635"/>
            <a:ext cx="1995033" cy="338554"/>
          </a:xfrm>
          <a:prstGeom prst="rect">
            <a:avLst/>
          </a:prstGeom>
          <a:noFill/>
        </p:spPr>
        <p:txBody>
          <a:bodyPr wrap="none" rtlCol="0">
            <a:spAutoFit/>
          </a:bodyPr>
          <a:lstStyle/>
          <a:p>
            <a:r>
              <a:rPr lang="en-US" sz="1600">
                <a:solidFill>
                  <a:schemeClr val="bg1">
                    <a:lumMod val="85000"/>
                  </a:schemeClr>
                </a:solidFill>
              </a:rPr>
              <a:t>* Video has no sound</a:t>
            </a:r>
          </a:p>
        </p:txBody>
      </p:sp>
    </p:spTree>
    <p:extLst>
      <p:ext uri="{BB962C8B-B14F-4D97-AF65-F5344CB8AC3E}">
        <p14:creationId xmlns:p14="http://schemas.microsoft.com/office/powerpoint/2010/main" val="349151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60068-EC86-B6A8-1EAB-0AFC3C3CCCF0}"/>
              </a:ext>
            </a:extLst>
          </p:cNvPr>
          <p:cNvSpPr>
            <a:spLocks noGrp="1"/>
          </p:cNvSpPr>
          <p:nvPr>
            <p:ph type="title"/>
          </p:nvPr>
        </p:nvSpPr>
        <p:spPr>
          <a:xfrm>
            <a:off x="834292" y="888756"/>
            <a:ext cx="10515600" cy="1325563"/>
          </a:xfrm>
        </p:spPr>
        <p:txBody>
          <a:bodyPr/>
          <a:lstStyle/>
          <a:p>
            <a:pPr algn="ctr"/>
            <a:r>
              <a:rPr lang="en-US"/>
              <a:t>DO WHAT IS RIGHT. DO WHAT IS SAFE.</a:t>
            </a:r>
          </a:p>
        </p:txBody>
      </p:sp>
      <p:sp>
        <p:nvSpPr>
          <p:cNvPr id="3" name="Content Placeholder 2">
            <a:extLst>
              <a:ext uri="{FF2B5EF4-FFF2-40B4-BE49-F238E27FC236}">
                <a16:creationId xmlns:a16="http://schemas.microsoft.com/office/drawing/2014/main" id="{3DE94AED-7374-9C54-ACEA-97AB4057EC08}"/>
              </a:ext>
            </a:extLst>
          </p:cNvPr>
          <p:cNvSpPr>
            <a:spLocks noGrp="1"/>
          </p:cNvSpPr>
          <p:nvPr>
            <p:ph idx="1"/>
          </p:nvPr>
        </p:nvSpPr>
        <p:spPr>
          <a:xfrm>
            <a:off x="838200" y="2435225"/>
            <a:ext cx="10511693" cy="3742944"/>
          </a:xfrm>
        </p:spPr>
        <p:txBody>
          <a:bodyPr vert="horz" lIns="91440" tIns="45720" rIns="91440" bIns="45720" rtlCol="0" anchor="t">
            <a:normAutofit/>
          </a:bodyPr>
          <a:lstStyle/>
          <a:p>
            <a:pPr marL="0" indent="0" algn="ctr">
              <a:buNone/>
            </a:pPr>
            <a:r>
              <a:rPr lang="en-US" sz="3600" dirty="0"/>
              <a:t>We are public servants who act with integrity, stand up for what is right and demonstrate courage when acting in the best interests of our customers and communities they serve. We are safe in all of our actions and consider safety in all our planning.</a:t>
            </a:r>
          </a:p>
        </p:txBody>
      </p:sp>
      <p:sp>
        <p:nvSpPr>
          <p:cNvPr id="4" name="Slide Number Placeholder 3">
            <a:extLst>
              <a:ext uri="{FF2B5EF4-FFF2-40B4-BE49-F238E27FC236}">
                <a16:creationId xmlns:a16="http://schemas.microsoft.com/office/drawing/2014/main" id="{8D0FC02D-F062-A2FE-CC7D-F05B14D30B2B}"/>
              </a:ext>
            </a:extLst>
          </p:cNvPr>
          <p:cNvSpPr>
            <a:spLocks noGrp="1"/>
          </p:cNvSpPr>
          <p:nvPr>
            <p:ph type="sldNum" sz="quarter" idx="12"/>
          </p:nvPr>
        </p:nvSpPr>
        <p:spPr/>
        <p:txBody>
          <a:bodyPr/>
          <a:lstStyle/>
          <a:p>
            <a:fld id="{3F695E62-246E-462B-9E4A-5D3B36BC339D}" type="slidenum">
              <a:rPr lang="en-US" smtClean="0"/>
              <a:pPr/>
              <a:t>8</a:t>
            </a:fld>
            <a:endParaRPr lang="en-US"/>
          </a:p>
        </p:txBody>
      </p:sp>
    </p:spTree>
    <p:extLst>
      <p:ext uri="{BB962C8B-B14F-4D97-AF65-F5344CB8AC3E}">
        <p14:creationId xmlns:p14="http://schemas.microsoft.com/office/powerpoint/2010/main" val="233151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F9DE37-A333-BE4C-8A89-F01DA086413A}"/>
              </a:ext>
            </a:extLst>
          </p:cNvPr>
          <p:cNvSpPr>
            <a:spLocks noGrp="1"/>
          </p:cNvSpPr>
          <p:nvPr>
            <p:ph type="body" sz="quarter" idx="13"/>
          </p:nvPr>
        </p:nvSpPr>
        <p:spPr/>
        <p:txBody>
          <a:bodyPr vert="horz" lIns="91440" tIns="45720" rIns="91440" bIns="45720" rtlCol="0" anchor="t">
            <a:normAutofit/>
          </a:bodyPr>
          <a:lstStyle/>
          <a:p>
            <a:r>
              <a:rPr lang="en-US" b="1" dirty="0"/>
              <a:t>Tina Ko</a:t>
            </a:r>
          </a:p>
          <a:p>
            <a:r>
              <a:rPr lang="en-US" sz="2800" dirty="0"/>
              <a:t>tko@wapa.gov</a:t>
            </a:r>
          </a:p>
          <a:p>
            <a:r>
              <a:rPr lang="en-US" sz="2800" dirty="0">
                <a:latin typeface="Skeena"/>
                <a:cs typeface="Calibri"/>
              </a:rPr>
              <a:t>720.471.3682 </a:t>
            </a:r>
            <a:endParaRPr lang="en-US" dirty="0">
              <a:latin typeface="Skeena"/>
            </a:endParaRPr>
          </a:p>
        </p:txBody>
      </p:sp>
      <p:sp>
        <p:nvSpPr>
          <p:cNvPr id="3" name="Slide Number Placeholder 2">
            <a:extLst>
              <a:ext uri="{FF2B5EF4-FFF2-40B4-BE49-F238E27FC236}">
                <a16:creationId xmlns:a16="http://schemas.microsoft.com/office/drawing/2014/main" id="{D29BE5C6-B46A-A04D-B376-2BA8717A0068}"/>
              </a:ext>
            </a:extLst>
          </p:cNvPr>
          <p:cNvSpPr>
            <a:spLocks noGrp="1"/>
          </p:cNvSpPr>
          <p:nvPr>
            <p:ph type="sldNum" sz="quarter" idx="16"/>
          </p:nvPr>
        </p:nvSpPr>
        <p:spPr/>
        <p:txBody>
          <a:bodyPr/>
          <a:lstStyle/>
          <a:p>
            <a:fld id="{3F695E62-246E-462B-9E4A-5D3B36BC339D}" type="slidenum">
              <a:rPr lang="en-US" smtClean="0"/>
              <a:pPr/>
              <a:t>9</a:t>
            </a:fld>
            <a:endParaRPr lang="en-US"/>
          </a:p>
        </p:txBody>
      </p:sp>
    </p:spTree>
    <p:extLst>
      <p:ext uri="{BB962C8B-B14F-4D97-AF65-F5344CB8AC3E}">
        <p14:creationId xmlns:p14="http://schemas.microsoft.com/office/powerpoint/2010/main" val="986956250"/>
      </p:ext>
    </p:extLst>
  </p:cSld>
  <p:clrMapOvr>
    <a:masterClrMapping/>
  </p:clrMapOvr>
</p:sld>
</file>

<file path=ppt/theme/theme1.xml><?xml version="1.0" encoding="utf-8"?>
<a:theme xmlns:a="http://schemas.openxmlformats.org/drawingml/2006/main" name="Office Theme">
  <a:themeElements>
    <a:clrScheme name="WAPA PowerPoint Colors">
      <a:dk1>
        <a:srgbClr val="00457B"/>
      </a:dk1>
      <a:lt1>
        <a:srgbClr val="FFFFFF"/>
      </a:lt1>
      <a:dk2>
        <a:srgbClr val="00457B"/>
      </a:dk2>
      <a:lt2>
        <a:srgbClr val="FEFFFF"/>
      </a:lt2>
      <a:accent1>
        <a:srgbClr val="4F89BD"/>
      </a:accent1>
      <a:accent2>
        <a:srgbClr val="77A12D"/>
      </a:accent2>
      <a:accent3>
        <a:srgbClr val="CFD3D7"/>
      </a:accent3>
      <a:accent4>
        <a:srgbClr val="FED14E"/>
      </a:accent4>
      <a:accent5>
        <a:srgbClr val="B7AE97"/>
      </a:accent5>
      <a:accent6>
        <a:srgbClr val="70AD47"/>
      </a:accent6>
      <a:hlink>
        <a:srgbClr val="0563C1"/>
      </a:hlink>
      <a:folHlink>
        <a:srgbClr val="954F72"/>
      </a:folHlink>
    </a:clrScheme>
    <a:fontScheme name="Skeena">
      <a:majorFont>
        <a:latin typeface="Skeena"/>
        <a:ea typeface=""/>
        <a:cs typeface=""/>
      </a:majorFont>
      <a:minorFont>
        <a:latin typeface="Skee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186F42208EA649B1C13A079D5C93AB" ma:contentTypeVersion="14" ma:contentTypeDescription="Create a new document." ma:contentTypeScope="" ma:versionID="ffce8ed137dfd7d16626d0a28cfc0f23">
  <xsd:schema xmlns:xsd="http://www.w3.org/2001/XMLSchema" xmlns:xs="http://www.w3.org/2001/XMLSchema" xmlns:p="http://schemas.microsoft.com/office/2006/metadata/properties" xmlns:ns2="4c6e44fe-2ad7-4011-9cdf-b2ef716f17ec" xmlns:ns3="2e9fe03e-6ff2-4d8b-ba9b-7c5206699be7" targetNamespace="http://schemas.microsoft.com/office/2006/metadata/properties" ma:root="true" ma:fieldsID="5c1e708b736ee3ad153d5eb7462d140e" ns2:_="" ns3:_="">
    <xsd:import namespace="4c6e44fe-2ad7-4011-9cdf-b2ef716f17ec"/>
    <xsd:import namespace="2e9fe03e-6ff2-4d8b-ba9b-7c5206699be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6e44fe-2ad7-4011-9cdf-b2ef716f17e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eb3a9785-5fb8-40fb-87b6-7b6099dbef4c}" ma:internalName="TaxCatchAll" ma:showField="CatchAllData" ma:web="4c6e44fe-2ad7-4011-9cdf-b2ef716f17e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list="UserInfo" ma:SearchPeopleOnly="false" ma:internalName="SharedWithUsers"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9fe03e-6ff2-4d8b-ba9b-7c5206699be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754ef04-fc12-425f-87d6-1177d4e89d77"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4c6e44fe-2ad7-4011-9cdf-b2ef716f17ec" xsi:nil="true"/>
    <SharedWithUsers xmlns="4c6e44fe-2ad7-4011-9cdf-b2ef716f17ec">
      <UserInfo>
        <DisplayName>Gioso, Danielle</DisplayName>
        <AccountId>141</AccountId>
        <AccountType/>
      </UserInfo>
    </SharedWithUsers>
    <lcf76f155ced4ddcb4097134ff3c332f xmlns="2e9fe03e-6ff2-4d8b-ba9b-7c5206699be7">
      <Terms xmlns="http://schemas.microsoft.com/office/infopath/2007/PartnerControls"/>
    </lcf76f155ced4ddcb4097134ff3c332f>
    <_dlc_DocId xmlns="4c6e44fe-2ad7-4011-9cdf-b2ef716f17ec">A7V6ATCHRNAY-3169398-42984</_dlc_DocId>
    <_dlc_DocIdUrl xmlns="4c6e44fe-2ad7-4011-9cdf-b2ef716f17ec">
      <Url>https://wapa.sharepoint.com/sites/PublicAffairs2/_layouts/15/DocIdRedir.aspx?ID=A7V6ATCHRNAY-3169398-42984</Url>
      <Description>A7V6ATCHRNAY-3169398-42984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D1C3C7-5007-48E9-A936-E95F6B06F090}">
  <ds:schemaRefs>
    <ds:schemaRef ds:uri="2e9fe03e-6ff2-4d8b-ba9b-7c5206699be7"/>
    <ds:schemaRef ds:uri="4c6e44fe-2ad7-4011-9cdf-b2ef716f17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81314F9-1CA6-415D-AE5E-5A4A91661F7D}">
  <ds:schemaRefs>
    <ds:schemaRef ds:uri="http://schemas.microsoft.com/sharepoint/events"/>
  </ds:schemaRefs>
</ds:datastoreItem>
</file>

<file path=customXml/itemProps3.xml><?xml version="1.0" encoding="utf-8"?>
<ds:datastoreItem xmlns:ds="http://schemas.openxmlformats.org/officeDocument/2006/customXml" ds:itemID="{8CEEC44C-2442-4A2E-BA25-2D591935330C}">
  <ds:schemaRefs>
    <ds:schemaRef ds:uri="2e9fe03e-6ff2-4d8b-ba9b-7c5206699be7"/>
    <ds:schemaRef ds:uri="4c6e44fe-2ad7-4011-9cdf-b2ef716f17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119CC127-BE17-46F8-ABC0-718297BB4E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723</Words>
  <Application>Microsoft Macintosh PowerPoint</Application>
  <PresentationFormat>Widescreen</PresentationFormat>
  <Paragraphs>70</Paragraphs>
  <Slides>9</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Segoe UI</vt:lpstr>
      <vt:lpstr>Skeena</vt:lpstr>
      <vt:lpstr>Office Theme</vt:lpstr>
      <vt:lpstr>Mid-West Annual Meeting</vt:lpstr>
      <vt:lpstr>COO Program Areas </vt:lpstr>
      <vt:lpstr>Focus on Reliability </vt:lpstr>
      <vt:lpstr>Responding to Storm Damage</vt:lpstr>
      <vt:lpstr>PowerPoint Presentation</vt:lpstr>
      <vt:lpstr>WAPA’s Aviation Program</vt:lpstr>
      <vt:lpstr>PowerPoint Presentation</vt:lpstr>
      <vt:lpstr>DO WHAT IS RIGHT. DO WHAT IS SAFE.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WAPA BLANK PowerPoint Presentation</dc:title>
  <dc:creator>Soeth, Peter</dc:creator>
  <cp:lastModifiedBy>Jim Horan</cp:lastModifiedBy>
  <cp:revision>76</cp:revision>
  <dcterms:created xsi:type="dcterms:W3CDTF">2021-11-10T18:41:38Z</dcterms:created>
  <dcterms:modified xsi:type="dcterms:W3CDTF">2023-12-05T12:04:20Z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0x010100D0186F42208EA649B1C13A079D5C93AB</vt:lpwstr>
  </property>
  <property fmtid="{D5CDD505-2E9C-101B-9397-08002B2CF9AE}" pid="3" name="Departments">
    <vt:lpwstr>2;#Public Affairs|c25911b8-867c-4460-a91e-a42f264fc108</vt:lpwstr>
  </property>
  <property fmtid="{D5CDD505-2E9C-101B-9397-08002B2CF9AE}" pid="4" name="Record">
    <vt:lpwstr/>
  </property>
  <property fmtid="{D5CDD505-2E9C-101B-9397-08002B2CF9AE}" pid="5" name="MediaServiceImageTags">
    <vt:lpwstr/>
  </property>
  <property fmtid="{D5CDD505-2E9C-101B-9397-08002B2CF9AE}" pid="6" name="_dlc_DocIdItemGuid">
    <vt:lpwstr>0418d563-9543-438e-9cb1-63d2c8a7fd3b</vt:lpwstr>
  </property>
</Properties>
</file>