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690" r:id="rId5"/>
    <p:sldMasterId id="2147483660" r:id="rId6"/>
  </p:sldMasterIdLst>
  <p:notesMasterIdLst>
    <p:notesMasterId r:id="rId28"/>
  </p:notesMasterIdLst>
  <p:sldIdLst>
    <p:sldId id="257" r:id="rId7"/>
    <p:sldId id="4802" r:id="rId8"/>
    <p:sldId id="4798" r:id="rId9"/>
    <p:sldId id="4799" r:id="rId10"/>
    <p:sldId id="4800" r:id="rId11"/>
    <p:sldId id="4797" r:id="rId12"/>
    <p:sldId id="4782" r:id="rId13"/>
    <p:sldId id="4785" r:id="rId14"/>
    <p:sldId id="4803" r:id="rId15"/>
    <p:sldId id="4790" r:id="rId16"/>
    <p:sldId id="4786" r:id="rId17"/>
    <p:sldId id="4787" r:id="rId18"/>
    <p:sldId id="4788" r:id="rId19"/>
    <p:sldId id="4789" r:id="rId20"/>
    <p:sldId id="4804" r:id="rId21"/>
    <p:sldId id="4794" r:id="rId22"/>
    <p:sldId id="4796" r:id="rId23"/>
    <p:sldId id="4795" r:id="rId24"/>
    <p:sldId id="259" r:id="rId25"/>
    <p:sldId id="269" r:id="rId26"/>
    <p:sldId id="48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112498-5636-3083-417B-BE177548C286}" name="Halaiko, Faith (CONTR)" initials="HF(" userId="S::faith.halaiko@hq.doe.gov::0acb89bc-46e0-4889-a78e-43d7aa4cbcb8" providerId="AD"/>
  <p188:author id="{657EA2C9-74C7-1D68-2F13-24889890E19A}" name="Konigsburg, Amy" initials="KA" userId="S::amy.konigsburg@hq.doe.gov::6cbb7655-69fd-4340-9338-75b783ece0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82"/>
    <a:srgbClr val="C1F0FF"/>
    <a:srgbClr val="00A8DF"/>
    <a:srgbClr val="006633"/>
    <a:srgbClr val="3A9011"/>
    <a:srgbClr val="FFFFFF"/>
    <a:srgbClr val="E1F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11A8B-FCC7-4AC3-A170-C51F2E4AB0A2}" type="doc">
      <dgm:prSet loTypeId="urn:microsoft.com/office/officeart/2008/layout/BendingPictureCaptionList" loCatId="picture" qsTypeId="urn:microsoft.com/office/officeart/2005/8/quickstyle/simple1" qsCatId="simple" csTypeId="urn:microsoft.com/office/officeart/2005/8/colors/colorful3" csCatId="colorful" phldr="1"/>
      <dgm:spPr/>
      <dgm:t>
        <a:bodyPr/>
        <a:lstStyle/>
        <a:p>
          <a:endParaRPr lang="en-US"/>
        </a:p>
      </dgm:t>
    </dgm:pt>
    <dgm:pt modelId="{B055F3B3-5284-42F4-B5D3-33D55A1DF935}">
      <dgm:prSet phldrT="[Text]" custT="1"/>
      <dgm:spPr/>
      <dgm:t>
        <a:bodyPr/>
        <a:lstStyle/>
        <a:p>
          <a:pPr algn="ctr"/>
          <a:r>
            <a:rPr lang="en-US" sz="1600" b="0">
              <a:latin typeface="Franklin Gothic Book" panose="020B0503020102020204" pitchFamily="34" charset="0"/>
            </a:rPr>
            <a:t>Communities</a:t>
          </a:r>
        </a:p>
      </dgm:t>
    </dgm:pt>
    <dgm:pt modelId="{B91B4C1F-129C-4D32-A52A-12A09FE2E9FE}" type="parTrans" cxnId="{666D31B4-DB93-404E-A08F-2FF934A077DE}">
      <dgm:prSet/>
      <dgm:spPr/>
      <dgm:t>
        <a:bodyPr/>
        <a:lstStyle/>
        <a:p>
          <a:endParaRPr lang="en-US"/>
        </a:p>
      </dgm:t>
    </dgm:pt>
    <dgm:pt modelId="{16852034-F290-48A7-BA25-228F3EC55943}" type="sibTrans" cxnId="{666D31B4-DB93-404E-A08F-2FF934A077DE}">
      <dgm:prSet/>
      <dgm:spPr/>
      <dgm:t>
        <a:bodyPr/>
        <a:lstStyle/>
        <a:p>
          <a:endParaRPr lang="en-US"/>
        </a:p>
      </dgm:t>
    </dgm:pt>
    <dgm:pt modelId="{26DF8A11-D097-4CC2-9372-76E2FB2C6E7E}">
      <dgm:prSet phldrT="[Text]" custT="1"/>
      <dgm:spPr/>
      <dgm:t>
        <a:bodyPr/>
        <a:lstStyle/>
        <a:p>
          <a:pPr algn="ctr"/>
          <a:r>
            <a:rPr lang="en-US" sz="1600" b="0" dirty="0">
              <a:latin typeface="Franklin Gothic Book" panose="020B0503020102020204" pitchFamily="34" charset="0"/>
            </a:rPr>
            <a:t>States and Tribes</a:t>
          </a:r>
        </a:p>
      </dgm:t>
    </dgm:pt>
    <dgm:pt modelId="{94EA367D-1DDF-4C87-A790-38ADEBEF1CAA}" type="parTrans" cxnId="{21CF1752-3309-4E97-8A22-BF40C2BA51BD}">
      <dgm:prSet/>
      <dgm:spPr/>
      <dgm:t>
        <a:bodyPr/>
        <a:lstStyle/>
        <a:p>
          <a:endParaRPr lang="en-US"/>
        </a:p>
      </dgm:t>
    </dgm:pt>
    <dgm:pt modelId="{A165201F-F390-4984-A371-0C1D6B598A3C}" type="sibTrans" cxnId="{21CF1752-3309-4E97-8A22-BF40C2BA51BD}">
      <dgm:prSet/>
      <dgm:spPr/>
      <dgm:t>
        <a:bodyPr/>
        <a:lstStyle/>
        <a:p>
          <a:endParaRPr lang="en-US"/>
        </a:p>
      </dgm:t>
    </dgm:pt>
    <dgm:pt modelId="{8AB9A046-E972-4F44-90BE-841038859C2D}">
      <dgm:prSet phldrT="[Text]" custT="1"/>
      <dgm:spPr/>
      <dgm:t>
        <a:bodyPr/>
        <a:lstStyle/>
        <a:p>
          <a:pPr algn="ctr"/>
          <a:r>
            <a:rPr lang="en-US" sz="1600" b="0" dirty="0">
              <a:latin typeface="Franklin Gothic Book" panose="020B0503020102020204" pitchFamily="34" charset="0"/>
            </a:rPr>
            <a:t>Utilities</a:t>
          </a:r>
        </a:p>
      </dgm:t>
    </dgm:pt>
    <dgm:pt modelId="{C22B49B0-4993-4B37-B043-5058CAF467B3}" type="parTrans" cxnId="{FC2F3E86-F493-432E-8CC2-43C75E221247}">
      <dgm:prSet/>
      <dgm:spPr/>
      <dgm:t>
        <a:bodyPr/>
        <a:lstStyle/>
        <a:p>
          <a:endParaRPr lang="en-US"/>
        </a:p>
      </dgm:t>
    </dgm:pt>
    <dgm:pt modelId="{37BBF98E-4E68-41B7-AD05-C366033A9FD4}" type="sibTrans" cxnId="{FC2F3E86-F493-432E-8CC2-43C75E221247}">
      <dgm:prSet/>
      <dgm:spPr/>
      <dgm:t>
        <a:bodyPr/>
        <a:lstStyle/>
        <a:p>
          <a:endParaRPr lang="en-US"/>
        </a:p>
      </dgm:t>
    </dgm:pt>
    <dgm:pt modelId="{58A2054C-B04C-495D-8F18-11BA35F86029}">
      <dgm:prSet phldrT="[Text]" custT="1"/>
      <dgm:spPr/>
      <dgm:t>
        <a:bodyPr/>
        <a:lstStyle/>
        <a:p>
          <a:pPr algn="ctr"/>
          <a:r>
            <a:rPr lang="en-US" sz="1600" b="0">
              <a:latin typeface="Franklin Gothic Book" panose="020B0503020102020204" pitchFamily="34" charset="0"/>
            </a:rPr>
            <a:t>Industry</a:t>
          </a:r>
        </a:p>
      </dgm:t>
    </dgm:pt>
    <dgm:pt modelId="{48005032-8A2B-4602-B15F-3C429B9FC57A}" type="parTrans" cxnId="{5985B93D-8634-478F-ABA9-635E6EEE16F6}">
      <dgm:prSet/>
      <dgm:spPr/>
      <dgm:t>
        <a:bodyPr/>
        <a:lstStyle/>
        <a:p>
          <a:endParaRPr lang="en-US"/>
        </a:p>
      </dgm:t>
    </dgm:pt>
    <dgm:pt modelId="{989B5636-4E8F-4B84-92AC-54031A5BE53D}" type="sibTrans" cxnId="{5985B93D-8634-478F-ABA9-635E6EEE16F6}">
      <dgm:prSet/>
      <dgm:spPr/>
      <dgm:t>
        <a:bodyPr/>
        <a:lstStyle/>
        <a:p>
          <a:endParaRPr lang="en-US"/>
        </a:p>
      </dgm:t>
    </dgm:pt>
    <dgm:pt modelId="{0DBD574F-DE67-4F05-BF6A-9AD221CC8266}">
      <dgm:prSet phldrT="[Text]" custT="1"/>
      <dgm:spPr/>
      <dgm:t>
        <a:bodyPr/>
        <a:lstStyle/>
        <a:p>
          <a:pPr algn="ctr"/>
          <a:r>
            <a:rPr lang="en-US" sz="1600" b="0">
              <a:latin typeface="Franklin Gothic Book" panose="020B0503020102020204" pitchFamily="34" charset="0"/>
            </a:rPr>
            <a:t>Manufacturers</a:t>
          </a:r>
        </a:p>
      </dgm:t>
    </dgm:pt>
    <dgm:pt modelId="{BF979C1B-4FE1-447E-B802-7B2F80F8041C}" type="parTrans" cxnId="{BDB80E0F-710F-4BDA-BE4C-809FDAF5A016}">
      <dgm:prSet/>
      <dgm:spPr/>
      <dgm:t>
        <a:bodyPr/>
        <a:lstStyle/>
        <a:p>
          <a:endParaRPr lang="en-US"/>
        </a:p>
      </dgm:t>
    </dgm:pt>
    <dgm:pt modelId="{2565A36E-470D-47E6-8823-E7CB1E26D419}" type="sibTrans" cxnId="{BDB80E0F-710F-4BDA-BE4C-809FDAF5A016}">
      <dgm:prSet/>
      <dgm:spPr/>
      <dgm:t>
        <a:bodyPr/>
        <a:lstStyle/>
        <a:p>
          <a:endParaRPr lang="en-US"/>
        </a:p>
      </dgm:t>
    </dgm:pt>
    <dgm:pt modelId="{940E3FEC-DDA7-40D3-B207-E764FA784E97}" type="pres">
      <dgm:prSet presAssocID="{53E11A8B-FCC7-4AC3-A170-C51F2E4AB0A2}" presName="Name0" presStyleCnt="0">
        <dgm:presLayoutVars>
          <dgm:dir/>
          <dgm:resizeHandles val="exact"/>
        </dgm:presLayoutVars>
      </dgm:prSet>
      <dgm:spPr/>
    </dgm:pt>
    <dgm:pt modelId="{0F5770DC-522D-43C5-884A-808226E3D225}" type="pres">
      <dgm:prSet presAssocID="{B055F3B3-5284-42F4-B5D3-33D55A1DF935}" presName="composite" presStyleCnt="0"/>
      <dgm:spPr/>
    </dgm:pt>
    <dgm:pt modelId="{BE47FF2C-FDA4-4DB3-B236-3FEBE15EE42B}" type="pres">
      <dgm:prSet presAssocID="{B055F3B3-5284-42F4-B5D3-33D55A1DF935}" presName="rect1" presStyleLbl="bgImgPlace1" presStyleIdx="0" presStyleCnt="5" custLinFactX="100000" custLinFactNeighborX="123400" custLinFactNeighborY="-5620"/>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Aerial view of housing community"/>
        </a:ext>
      </dgm:extLst>
    </dgm:pt>
    <dgm:pt modelId="{69F2A1F1-FD6C-4EAB-954F-7DC00A80E72D}" type="pres">
      <dgm:prSet presAssocID="{B055F3B3-5284-42F4-B5D3-33D55A1DF935}" presName="wedgeRectCallout1" presStyleLbl="node1" presStyleIdx="0" presStyleCnt="5" custScaleY="54122" custLinFactX="100000" custLinFactNeighborX="149410" custLinFactNeighborY="10074">
        <dgm:presLayoutVars>
          <dgm:bulletEnabled val="1"/>
        </dgm:presLayoutVars>
      </dgm:prSet>
      <dgm:spPr>
        <a:prstGeom prst="rect">
          <a:avLst/>
        </a:prstGeom>
      </dgm:spPr>
    </dgm:pt>
    <dgm:pt modelId="{B6401496-F11E-417F-8548-63DC316EED8B}" type="pres">
      <dgm:prSet presAssocID="{16852034-F290-48A7-BA25-228F3EC55943}" presName="sibTrans" presStyleCnt="0"/>
      <dgm:spPr/>
    </dgm:pt>
    <dgm:pt modelId="{18BDF8AC-0D4D-4489-B23D-42F094D5EFBD}" type="pres">
      <dgm:prSet presAssocID="{26DF8A11-D097-4CC2-9372-76E2FB2C6E7E}" presName="composite" presStyleCnt="0"/>
      <dgm:spPr/>
    </dgm:pt>
    <dgm:pt modelId="{0FB07FBC-481D-43CC-99B8-A4652D7BEAA2}" type="pres">
      <dgm:prSet presAssocID="{26DF8A11-D097-4CC2-9372-76E2FB2C6E7E}"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Wooden library"/>
        </a:ext>
      </dgm:extLst>
    </dgm:pt>
    <dgm:pt modelId="{408474D0-4ED9-41DB-A51A-163B53CBAA21}" type="pres">
      <dgm:prSet presAssocID="{26DF8A11-D097-4CC2-9372-76E2FB2C6E7E}" presName="wedgeRectCallout1" presStyleLbl="node1" presStyleIdx="1" presStyleCnt="5" custScaleY="54122" custLinFactNeighborX="-967" custLinFactNeighborY="10586">
        <dgm:presLayoutVars>
          <dgm:bulletEnabled val="1"/>
        </dgm:presLayoutVars>
      </dgm:prSet>
      <dgm:spPr>
        <a:prstGeom prst="rect">
          <a:avLst/>
        </a:prstGeom>
      </dgm:spPr>
    </dgm:pt>
    <dgm:pt modelId="{AF883F19-8DF8-4D6D-BD9C-4D4641DB9F13}" type="pres">
      <dgm:prSet presAssocID="{A165201F-F390-4984-A371-0C1D6B598A3C}" presName="sibTrans" presStyleCnt="0"/>
      <dgm:spPr/>
    </dgm:pt>
    <dgm:pt modelId="{9AD4E091-CC21-4760-A264-413665CF7B5A}" type="pres">
      <dgm:prSet presAssocID="{8AB9A046-E972-4F44-90BE-841038859C2D}" presName="composite" presStyleCnt="0"/>
      <dgm:spPr/>
    </dgm:pt>
    <dgm:pt modelId="{F48D5566-9568-4A89-A900-1876D7D20371}" type="pres">
      <dgm:prSet presAssocID="{8AB9A046-E972-4F44-90BE-841038859C2D}" presName="rect1" presStyleLbl="bgImgPlace1" presStyleIdx="2" presStyleCnt="5" custLinFactX="-100000" custLinFactNeighborX="-126328" custLinFactNeighborY="-134"/>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Wind turbines in a field"/>
        </a:ext>
      </dgm:extLst>
    </dgm:pt>
    <dgm:pt modelId="{55219086-0548-4E9F-87AA-CA988AD3F6B0}" type="pres">
      <dgm:prSet presAssocID="{8AB9A046-E972-4F44-90BE-841038859C2D}" presName="wedgeRectCallout1" presStyleLbl="node1" presStyleIdx="2" presStyleCnt="5" custScaleY="54122" custLinFactX="-100000" custLinFactNeighborX="-158973" custLinFactNeighborY="13056">
        <dgm:presLayoutVars>
          <dgm:bulletEnabled val="1"/>
        </dgm:presLayoutVars>
      </dgm:prSet>
      <dgm:spPr>
        <a:prstGeom prst="rect">
          <a:avLst/>
        </a:prstGeom>
      </dgm:spPr>
    </dgm:pt>
    <dgm:pt modelId="{94AAA1C8-1404-462D-95AD-F39C9A67C765}" type="pres">
      <dgm:prSet presAssocID="{37BBF98E-4E68-41B7-AD05-C366033A9FD4}" presName="sibTrans" presStyleCnt="0"/>
      <dgm:spPr/>
    </dgm:pt>
    <dgm:pt modelId="{3B37135E-62B4-457A-986F-81251678B623}" type="pres">
      <dgm:prSet presAssocID="{58A2054C-B04C-495D-8F18-11BA35F86029}" presName="composite" presStyleCnt="0"/>
      <dgm:spPr/>
    </dgm:pt>
    <dgm:pt modelId="{74CCB13E-BE4A-44A0-87BB-E6389E14308F}" type="pres">
      <dgm:prSet presAssocID="{58A2054C-B04C-495D-8F18-11BA35F86029}" presName="rect1"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Worker with protective gear looking up at construction site"/>
        </a:ext>
      </dgm:extLst>
    </dgm:pt>
    <dgm:pt modelId="{23245B8A-E5F0-47EC-8CC8-5A17DD9C8B50}" type="pres">
      <dgm:prSet presAssocID="{58A2054C-B04C-495D-8F18-11BA35F86029}" presName="wedgeRectCallout1" presStyleLbl="node1" presStyleIdx="3" presStyleCnt="5" custScaleY="54122" custLinFactNeighborX="-3933" custLinFactNeighborY="-6649">
        <dgm:presLayoutVars>
          <dgm:bulletEnabled val="1"/>
        </dgm:presLayoutVars>
      </dgm:prSet>
      <dgm:spPr>
        <a:prstGeom prst="rect">
          <a:avLst/>
        </a:prstGeom>
      </dgm:spPr>
    </dgm:pt>
    <dgm:pt modelId="{CA877826-5FD4-430C-AD60-2A7F398783CD}" type="pres">
      <dgm:prSet presAssocID="{989B5636-4E8F-4B84-92AC-54031A5BE53D}" presName="sibTrans" presStyleCnt="0"/>
      <dgm:spPr/>
    </dgm:pt>
    <dgm:pt modelId="{63E2C54C-97C6-4CC7-87BA-EA0AD7C5756C}" type="pres">
      <dgm:prSet presAssocID="{0DBD574F-DE67-4F05-BF6A-9AD221CC8266}" presName="composite" presStyleCnt="0"/>
      <dgm:spPr/>
    </dgm:pt>
    <dgm:pt modelId="{98EE8CC8-DC8E-481E-8BF6-89FDF531C5DF}" type="pres">
      <dgm:prSet presAssocID="{0DBD574F-DE67-4F05-BF6A-9AD221CC8266}"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dgm:spPr>
      <dgm:extLst>
        <a:ext uri="{E40237B7-FDA0-4F09-8148-C483321AD2D9}">
          <dgm14:cNvPr xmlns:dgm14="http://schemas.microsoft.com/office/drawing/2010/diagram" id="0" name="" descr="Thermal power station"/>
        </a:ext>
      </dgm:extLst>
    </dgm:pt>
    <dgm:pt modelId="{69328A96-AE2F-4585-BD97-D23AC9656A8D}" type="pres">
      <dgm:prSet presAssocID="{0DBD574F-DE67-4F05-BF6A-9AD221CC8266}" presName="wedgeRectCallout1" presStyleLbl="node1" presStyleIdx="4" presStyleCnt="5" custScaleY="54122" custLinFactNeighborX="-3933" custLinFactNeighborY="-332">
        <dgm:presLayoutVars>
          <dgm:bulletEnabled val="1"/>
        </dgm:presLayoutVars>
      </dgm:prSet>
      <dgm:spPr>
        <a:prstGeom prst="rect">
          <a:avLst/>
        </a:prstGeom>
      </dgm:spPr>
    </dgm:pt>
  </dgm:ptLst>
  <dgm:cxnLst>
    <dgm:cxn modelId="{E4D42006-15B0-4787-A330-320632E440BC}" type="presOf" srcId="{58A2054C-B04C-495D-8F18-11BA35F86029}" destId="{23245B8A-E5F0-47EC-8CC8-5A17DD9C8B50}" srcOrd="0" destOrd="0" presId="urn:microsoft.com/office/officeart/2008/layout/BendingPictureCaptionList"/>
    <dgm:cxn modelId="{BDB80E0F-710F-4BDA-BE4C-809FDAF5A016}" srcId="{53E11A8B-FCC7-4AC3-A170-C51F2E4AB0A2}" destId="{0DBD574F-DE67-4F05-BF6A-9AD221CC8266}" srcOrd="4" destOrd="0" parTransId="{BF979C1B-4FE1-447E-B802-7B2F80F8041C}" sibTransId="{2565A36E-470D-47E6-8823-E7CB1E26D419}"/>
    <dgm:cxn modelId="{03CECE25-B5BC-4B5E-AFDB-8B8C94AE430E}" type="presOf" srcId="{26DF8A11-D097-4CC2-9372-76E2FB2C6E7E}" destId="{408474D0-4ED9-41DB-A51A-163B53CBAA21}" srcOrd="0" destOrd="0" presId="urn:microsoft.com/office/officeart/2008/layout/BendingPictureCaptionList"/>
    <dgm:cxn modelId="{5985B93D-8634-478F-ABA9-635E6EEE16F6}" srcId="{53E11A8B-FCC7-4AC3-A170-C51F2E4AB0A2}" destId="{58A2054C-B04C-495D-8F18-11BA35F86029}" srcOrd="3" destOrd="0" parTransId="{48005032-8A2B-4602-B15F-3C429B9FC57A}" sibTransId="{989B5636-4E8F-4B84-92AC-54031A5BE53D}"/>
    <dgm:cxn modelId="{21CF1752-3309-4E97-8A22-BF40C2BA51BD}" srcId="{53E11A8B-FCC7-4AC3-A170-C51F2E4AB0A2}" destId="{26DF8A11-D097-4CC2-9372-76E2FB2C6E7E}" srcOrd="1" destOrd="0" parTransId="{94EA367D-1DDF-4C87-A790-38ADEBEF1CAA}" sibTransId="{A165201F-F390-4984-A371-0C1D6B598A3C}"/>
    <dgm:cxn modelId="{0B25E57C-C7BE-4B3B-894A-1920213B4BEA}" type="presOf" srcId="{53E11A8B-FCC7-4AC3-A170-C51F2E4AB0A2}" destId="{940E3FEC-DDA7-40D3-B207-E764FA784E97}" srcOrd="0" destOrd="0" presId="urn:microsoft.com/office/officeart/2008/layout/BendingPictureCaptionList"/>
    <dgm:cxn modelId="{FC2F3E86-F493-432E-8CC2-43C75E221247}" srcId="{53E11A8B-FCC7-4AC3-A170-C51F2E4AB0A2}" destId="{8AB9A046-E972-4F44-90BE-841038859C2D}" srcOrd="2" destOrd="0" parTransId="{C22B49B0-4993-4B37-B043-5058CAF467B3}" sibTransId="{37BBF98E-4E68-41B7-AD05-C366033A9FD4}"/>
    <dgm:cxn modelId="{B19295A0-1AB0-4CD7-8F8A-BA52C79F996D}" type="presOf" srcId="{0DBD574F-DE67-4F05-BF6A-9AD221CC8266}" destId="{69328A96-AE2F-4585-BD97-D23AC9656A8D}" srcOrd="0" destOrd="0" presId="urn:microsoft.com/office/officeart/2008/layout/BendingPictureCaptionList"/>
    <dgm:cxn modelId="{F38822A3-4D63-4746-A17A-2C632A80D47E}" type="presOf" srcId="{8AB9A046-E972-4F44-90BE-841038859C2D}" destId="{55219086-0548-4E9F-87AA-CA988AD3F6B0}" srcOrd="0" destOrd="0" presId="urn:microsoft.com/office/officeart/2008/layout/BendingPictureCaptionList"/>
    <dgm:cxn modelId="{666D31B4-DB93-404E-A08F-2FF934A077DE}" srcId="{53E11A8B-FCC7-4AC3-A170-C51F2E4AB0A2}" destId="{B055F3B3-5284-42F4-B5D3-33D55A1DF935}" srcOrd="0" destOrd="0" parTransId="{B91B4C1F-129C-4D32-A52A-12A09FE2E9FE}" sibTransId="{16852034-F290-48A7-BA25-228F3EC55943}"/>
    <dgm:cxn modelId="{FA4B6FDC-3EE1-437A-9CC7-83E947EB6FDF}" type="presOf" srcId="{B055F3B3-5284-42F4-B5D3-33D55A1DF935}" destId="{69F2A1F1-FD6C-4EAB-954F-7DC00A80E72D}" srcOrd="0" destOrd="0" presId="urn:microsoft.com/office/officeart/2008/layout/BendingPictureCaptionList"/>
    <dgm:cxn modelId="{FC044209-E11B-424F-B477-BD465378A10B}" type="presParOf" srcId="{940E3FEC-DDA7-40D3-B207-E764FA784E97}" destId="{0F5770DC-522D-43C5-884A-808226E3D225}" srcOrd="0" destOrd="0" presId="urn:microsoft.com/office/officeart/2008/layout/BendingPictureCaptionList"/>
    <dgm:cxn modelId="{FCD0E324-904B-43E7-9BD9-A769DAB0341C}" type="presParOf" srcId="{0F5770DC-522D-43C5-884A-808226E3D225}" destId="{BE47FF2C-FDA4-4DB3-B236-3FEBE15EE42B}" srcOrd="0" destOrd="0" presId="urn:microsoft.com/office/officeart/2008/layout/BendingPictureCaptionList"/>
    <dgm:cxn modelId="{3852FE36-EF2E-4FAB-B4E8-5A22F99DCC77}" type="presParOf" srcId="{0F5770DC-522D-43C5-884A-808226E3D225}" destId="{69F2A1F1-FD6C-4EAB-954F-7DC00A80E72D}" srcOrd="1" destOrd="0" presId="urn:microsoft.com/office/officeart/2008/layout/BendingPictureCaptionList"/>
    <dgm:cxn modelId="{B402A4DD-53C0-4811-AC5B-52ADC4DBE275}" type="presParOf" srcId="{940E3FEC-DDA7-40D3-B207-E764FA784E97}" destId="{B6401496-F11E-417F-8548-63DC316EED8B}" srcOrd="1" destOrd="0" presId="urn:microsoft.com/office/officeart/2008/layout/BendingPictureCaptionList"/>
    <dgm:cxn modelId="{EA278607-D6B0-4622-9473-DDDE33F0AA7F}" type="presParOf" srcId="{940E3FEC-DDA7-40D3-B207-E764FA784E97}" destId="{18BDF8AC-0D4D-4489-B23D-42F094D5EFBD}" srcOrd="2" destOrd="0" presId="urn:microsoft.com/office/officeart/2008/layout/BendingPictureCaptionList"/>
    <dgm:cxn modelId="{C34B7210-FC6E-458F-AA9B-8475C396BF14}" type="presParOf" srcId="{18BDF8AC-0D4D-4489-B23D-42F094D5EFBD}" destId="{0FB07FBC-481D-43CC-99B8-A4652D7BEAA2}" srcOrd="0" destOrd="0" presId="urn:microsoft.com/office/officeart/2008/layout/BendingPictureCaptionList"/>
    <dgm:cxn modelId="{834975C4-B638-474E-B76C-3C4B47348E65}" type="presParOf" srcId="{18BDF8AC-0D4D-4489-B23D-42F094D5EFBD}" destId="{408474D0-4ED9-41DB-A51A-163B53CBAA21}" srcOrd="1" destOrd="0" presId="urn:microsoft.com/office/officeart/2008/layout/BendingPictureCaptionList"/>
    <dgm:cxn modelId="{5829E90C-EDA9-4309-B3DB-127EB573FC20}" type="presParOf" srcId="{940E3FEC-DDA7-40D3-B207-E764FA784E97}" destId="{AF883F19-8DF8-4D6D-BD9C-4D4641DB9F13}" srcOrd="3" destOrd="0" presId="urn:microsoft.com/office/officeart/2008/layout/BendingPictureCaptionList"/>
    <dgm:cxn modelId="{1449CD59-C4AF-46DE-BB2A-353C35B61614}" type="presParOf" srcId="{940E3FEC-DDA7-40D3-B207-E764FA784E97}" destId="{9AD4E091-CC21-4760-A264-413665CF7B5A}" srcOrd="4" destOrd="0" presId="urn:microsoft.com/office/officeart/2008/layout/BendingPictureCaptionList"/>
    <dgm:cxn modelId="{EBF39EC3-7A43-4AC5-8489-F3CBC0594256}" type="presParOf" srcId="{9AD4E091-CC21-4760-A264-413665CF7B5A}" destId="{F48D5566-9568-4A89-A900-1876D7D20371}" srcOrd="0" destOrd="0" presId="urn:microsoft.com/office/officeart/2008/layout/BendingPictureCaptionList"/>
    <dgm:cxn modelId="{094FBF75-4433-4C7E-847E-0B21E095557C}" type="presParOf" srcId="{9AD4E091-CC21-4760-A264-413665CF7B5A}" destId="{55219086-0548-4E9F-87AA-CA988AD3F6B0}" srcOrd="1" destOrd="0" presId="urn:microsoft.com/office/officeart/2008/layout/BendingPictureCaptionList"/>
    <dgm:cxn modelId="{37C1793A-803C-4330-923D-EF2D0C11C2B4}" type="presParOf" srcId="{940E3FEC-DDA7-40D3-B207-E764FA784E97}" destId="{94AAA1C8-1404-462D-95AD-F39C9A67C765}" srcOrd="5" destOrd="0" presId="urn:microsoft.com/office/officeart/2008/layout/BendingPictureCaptionList"/>
    <dgm:cxn modelId="{7D5990F9-09DA-48BD-8341-6E2F05D00F61}" type="presParOf" srcId="{940E3FEC-DDA7-40D3-B207-E764FA784E97}" destId="{3B37135E-62B4-457A-986F-81251678B623}" srcOrd="6" destOrd="0" presId="urn:microsoft.com/office/officeart/2008/layout/BendingPictureCaptionList"/>
    <dgm:cxn modelId="{B0ACF235-95CF-47EF-A4A3-66C184920460}" type="presParOf" srcId="{3B37135E-62B4-457A-986F-81251678B623}" destId="{74CCB13E-BE4A-44A0-87BB-E6389E14308F}" srcOrd="0" destOrd="0" presId="urn:microsoft.com/office/officeart/2008/layout/BendingPictureCaptionList"/>
    <dgm:cxn modelId="{67AD2BC2-7FE3-4AB9-ADD7-4E463DB5FABB}" type="presParOf" srcId="{3B37135E-62B4-457A-986F-81251678B623}" destId="{23245B8A-E5F0-47EC-8CC8-5A17DD9C8B50}" srcOrd="1" destOrd="0" presId="urn:microsoft.com/office/officeart/2008/layout/BendingPictureCaptionList"/>
    <dgm:cxn modelId="{F82DC809-FBD6-4ECB-AE91-20FD34BF97D3}" type="presParOf" srcId="{940E3FEC-DDA7-40D3-B207-E764FA784E97}" destId="{CA877826-5FD4-430C-AD60-2A7F398783CD}" srcOrd="7" destOrd="0" presId="urn:microsoft.com/office/officeart/2008/layout/BendingPictureCaptionList"/>
    <dgm:cxn modelId="{91673730-A9D2-4867-B805-057B26C6C8B2}" type="presParOf" srcId="{940E3FEC-DDA7-40D3-B207-E764FA784E97}" destId="{63E2C54C-97C6-4CC7-87BA-EA0AD7C5756C}" srcOrd="8" destOrd="0" presId="urn:microsoft.com/office/officeart/2008/layout/BendingPictureCaptionList"/>
    <dgm:cxn modelId="{C2306D74-402C-4934-9232-D6C0AA1F7330}" type="presParOf" srcId="{63E2C54C-97C6-4CC7-87BA-EA0AD7C5756C}" destId="{98EE8CC8-DC8E-481E-8BF6-89FDF531C5DF}" srcOrd="0" destOrd="0" presId="urn:microsoft.com/office/officeart/2008/layout/BendingPictureCaptionList"/>
    <dgm:cxn modelId="{284DEC0B-4852-47CE-94AE-9BC418F5AF96}" type="presParOf" srcId="{63E2C54C-97C6-4CC7-87BA-EA0AD7C5756C}" destId="{69328A96-AE2F-4585-BD97-D23AC9656A8D}"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7FF2C-FDA4-4DB3-B236-3FEBE15EE42B}">
      <dsp:nvSpPr>
        <dsp:cNvPr id="0" name=""/>
        <dsp:cNvSpPr/>
      </dsp:nvSpPr>
      <dsp:spPr>
        <a:xfrm>
          <a:off x="7148314" y="0"/>
          <a:ext cx="2725919" cy="218073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F2A1F1-FD6C-4EAB-954F-7DC00A80E72D}">
      <dsp:nvSpPr>
        <dsp:cNvPr id="0" name=""/>
        <dsp:cNvSpPr/>
      </dsp:nvSpPr>
      <dsp:spPr>
        <a:xfrm>
          <a:off x="7354799" y="2217558"/>
          <a:ext cx="2426068" cy="4130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Franklin Gothic Book" panose="020B0503020102020204" pitchFamily="34" charset="0"/>
            </a:rPr>
            <a:t>Communities</a:t>
          </a:r>
        </a:p>
      </dsp:txBody>
      <dsp:txXfrm>
        <a:off x="7354799" y="2217558"/>
        <a:ext cx="2426068" cy="413090"/>
      </dsp:txXfrm>
    </dsp:sp>
    <dsp:sp modelId="{0FB07FBC-481D-43CC-99B8-A4652D7BEAA2}">
      <dsp:nvSpPr>
        <dsp:cNvPr id="0" name=""/>
        <dsp:cNvSpPr/>
      </dsp:nvSpPr>
      <dsp:spPr>
        <a:xfrm>
          <a:off x="4057121" y="2922"/>
          <a:ext cx="2725919" cy="218073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474D0-4ED9-41DB-A51A-163B53CBAA21}">
      <dsp:nvSpPr>
        <dsp:cNvPr id="0" name=""/>
        <dsp:cNvSpPr/>
      </dsp:nvSpPr>
      <dsp:spPr>
        <a:xfrm>
          <a:off x="4278993" y="2221466"/>
          <a:ext cx="2426068" cy="4130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Franklin Gothic Book" panose="020B0503020102020204" pitchFamily="34" charset="0"/>
            </a:rPr>
            <a:t>States and Tribes</a:t>
          </a:r>
        </a:p>
      </dsp:txBody>
      <dsp:txXfrm>
        <a:off x="4278993" y="2221466"/>
        <a:ext cx="2426068" cy="413090"/>
      </dsp:txXfrm>
    </dsp:sp>
    <dsp:sp modelId="{F48D5566-9568-4A89-A900-1876D7D20371}">
      <dsp:nvSpPr>
        <dsp:cNvPr id="0" name=""/>
        <dsp:cNvSpPr/>
      </dsp:nvSpPr>
      <dsp:spPr>
        <a:xfrm>
          <a:off x="886113" y="0"/>
          <a:ext cx="2725919" cy="218073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19086-0548-4E9F-87AA-CA988AD3F6B0}">
      <dsp:nvSpPr>
        <dsp:cNvPr id="0" name=""/>
        <dsp:cNvSpPr/>
      </dsp:nvSpPr>
      <dsp:spPr>
        <a:xfrm>
          <a:off x="1018103" y="2240318"/>
          <a:ext cx="2426068" cy="4130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Franklin Gothic Book" panose="020B0503020102020204" pitchFamily="34" charset="0"/>
            </a:rPr>
            <a:t>Utilities</a:t>
          </a:r>
        </a:p>
      </dsp:txBody>
      <dsp:txXfrm>
        <a:off x="1018103" y="2240318"/>
        <a:ext cx="2426068" cy="413090"/>
      </dsp:txXfrm>
    </dsp:sp>
    <dsp:sp modelId="{74CCB13E-BE4A-44A0-87BB-E6389E14308F}">
      <dsp:nvSpPr>
        <dsp:cNvPr id="0" name=""/>
        <dsp:cNvSpPr/>
      </dsp:nvSpPr>
      <dsp:spPr>
        <a:xfrm>
          <a:off x="2557865" y="2826349"/>
          <a:ext cx="2725919" cy="218073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245B8A-E5F0-47EC-8CC8-5A17DD9C8B50}">
      <dsp:nvSpPr>
        <dsp:cNvPr id="0" name=""/>
        <dsp:cNvSpPr/>
      </dsp:nvSpPr>
      <dsp:spPr>
        <a:xfrm>
          <a:off x="2707780" y="4913346"/>
          <a:ext cx="2426068" cy="4130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Franklin Gothic Book" panose="020B0503020102020204" pitchFamily="34" charset="0"/>
            </a:rPr>
            <a:t>Industry</a:t>
          </a:r>
        </a:p>
      </dsp:txBody>
      <dsp:txXfrm>
        <a:off x="2707780" y="4913346"/>
        <a:ext cx="2426068" cy="413090"/>
      </dsp:txXfrm>
    </dsp:sp>
    <dsp:sp modelId="{98EE8CC8-DC8E-481E-8BF6-89FDF531C5DF}">
      <dsp:nvSpPr>
        <dsp:cNvPr id="0" name=""/>
        <dsp:cNvSpPr/>
      </dsp:nvSpPr>
      <dsp:spPr>
        <a:xfrm>
          <a:off x="5556376" y="2826349"/>
          <a:ext cx="2725919" cy="218073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328A96-AE2F-4585-BD97-D23AC9656A8D}">
      <dsp:nvSpPr>
        <dsp:cNvPr id="0" name=""/>
        <dsp:cNvSpPr/>
      </dsp:nvSpPr>
      <dsp:spPr>
        <a:xfrm>
          <a:off x="5706292" y="4961561"/>
          <a:ext cx="2426068" cy="4130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Franklin Gothic Book" panose="020B0503020102020204" pitchFamily="34" charset="0"/>
            </a:rPr>
            <a:t>Manufacturers</a:t>
          </a:r>
        </a:p>
      </dsp:txBody>
      <dsp:txXfrm>
        <a:off x="5706292" y="4961561"/>
        <a:ext cx="2426068" cy="41309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5A8D4-D7D2-40F7-8C70-B13259765EA5}" type="datetimeFigureOut">
              <a:rPr lang="en-US" smtClean="0"/>
              <a:t>11/30/22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17C19-6123-49BC-BADC-F9175822F427}" type="slidenum">
              <a:rPr lang="en-US" smtClean="0"/>
              <a:t>‹#›</a:t>
            </a:fld>
            <a:endParaRPr lang="en-US"/>
          </a:p>
        </p:txBody>
      </p:sp>
    </p:spTree>
    <p:extLst>
      <p:ext uri="{BB962C8B-B14F-4D97-AF65-F5344CB8AC3E}">
        <p14:creationId xmlns:p14="http://schemas.microsoft.com/office/powerpoint/2010/main" val="64140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DD0FF3-34E0-43CC-852D-9F283642A1E5}"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190931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741851-855A-4E90-9E20-9B0306793128}" type="slidenum">
              <a:rPr lang="en-US" smtClean="0"/>
              <a:t>20</a:t>
            </a:fld>
            <a:endParaRPr lang="en-US"/>
          </a:p>
        </p:txBody>
      </p:sp>
    </p:spTree>
    <p:extLst>
      <p:ext uri="{BB962C8B-B14F-4D97-AF65-F5344CB8AC3E}">
        <p14:creationId xmlns:p14="http://schemas.microsoft.com/office/powerpoint/2010/main" val="3981468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2B8F06-2DAB-464E-AFA9-4298A07FDDC6}"/>
              </a:ext>
            </a:extLst>
          </p:cNvPr>
          <p:cNvPicPr>
            <a:picLocks noChangeAspect="1"/>
          </p:cNvPicPr>
          <p:nvPr/>
        </p:nvPicPr>
        <p:blipFill rotWithShape="1">
          <a:blip r:embed="rId2">
            <a:extLst>
              <a:ext uri="{28A0092B-C50C-407E-A947-70E740481C1C}">
                <a14:useLocalDpi xmlns:a14="http://schemas.microsoft.com/office/drawing/2010/main" val="0"/>
              </a:ext>
            </a:extLst>
          </a:blip>
          <a:srcRect r="204"/>
          <a:stretch/>
        </p:blipFill>
        <p:spPr>
          <a:xfrm>
            <a:off x="-1" y="1785760"/>
            <a:ext cx="12192000" cy="4791456"/>
          </a:xfrm>
          <a:prstGeom prst="rect">
            <a:avLst/>
          </a:prstGeom>
        </p:spPr>
      </p:pic>
      <p:sp>
        <p:nvSpPr>
          <p:cNvPr id="5" name="Rectangle 4"/>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739121" y="1544721"/>
            <a:ext cx="11026338" cy="702831"/>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59" y="2400760"/>
            <a:ext cx="5385515"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5" y="2848575"/>
            <a:ext cx="2473252"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4616" y="322662"/>
            <a:ext cx="3683959" cy="925354"/>
          </a:xfrm>
          <a:prstGeom prst="rect">
            <a:avLst/>
          </a:prstGeom>
        </p:spPr>
      </p:pic>
    </p:spTree>
    <p:extLst>
      <p:ext uri="{BB962C8B-B14F-4D97-AF65-F5344CB8AC3E}">
        <p14:creationId xmlns:p14="http://schemas.microsoft.com/office/powerpoint/2010/main" val="2383972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442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9B74-FF44-478B-BB77-F457B7C7C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D1BF60-D06F-46B3-8D98-8B1DB000A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B879EF8-0228-4459-898D-2D91643F84CD}"/>
              </a:ext>
            </a:extLst>
          </p:cNvPr>
          <p:cNvSpPr txBox="1"/>
          <p:nvPr/>
        </p:nvSpPr>
        <p:spPr>
          <a:xfrm>
            <a:off x="3588590" y="6581002"/>
            <a:ext cx="5014821" cy="276999"/>
          </a:xfrm>
          <a:prstGeom prst="rect">
            <a:avLst/>
          </a:prstGeom>
          <a:noFill/>
        </p:spPr>
        <p:txBody>
          <a:bodyPr wrap="square" rtlCol="0">
            <a:spAutoFit/>
          </a:bodyPr>
          <a:lstStyle/>
          <a:p>
            <a:pPr algn="ctr"/>
            <a:r>
              <a:rPr lang="en-US" sz="1200" b="1">
                <a:solidFill>
                  <a:srgbClr val="FF0000"/>
                </a:solidFill>
              </a:rPr>
              <a:t>OFFICIAL USE ONLY - PREDECISIONAL</a:t>
            </a:r>
          </a:p>
        </p:txBody>
      </p:sp>
    </p:spTree>
    <p:extLst>
      <p:ext uri="{BB962C8B-B14F-4D97-AF65-F5344CB8AC3E}">
        <p14:creationId xmlns:p14="http://schemas.microsoft.com/office/powerpoint/2010/main" val="1863168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full width" type="title">
  <p:cSld name="Text - full width">
    <p:spTree>
      <p:nvGrpSpPr>
        <p:cNvPr id="1" name="Shape 10"/>
        <p:cNvGrpSpPr/>
        <p:nvPr/>
      </p:nvGrpSpPr>
      <p:grpSpPr>
        <a:xfrm>
          <a:off x="0" y="0"/>
          <a:ext cx="0" cy="0"/>
          <a:chOff x="0" y="0"/>
          <a:chExt cx="0" cy="0"/>
        </a:xfrm>
      </p:grpSpPr>
      <p:sp>
        <p:nvSpPr>
          <p:cNvPr id="11" name="Google Shape;11;p4"/>
          <p:cNvSpPr txBox="1">
            <a:spLocks noGrp="1"/>
          </p:cNvSpPr>
          <p:nvPr>
            <p:ph type="title"/>
          </p:nvPr>
        </p:nvSpPr>
        <p:spPr>
          <a:xfrm>
            <a:off x="356333" y="226833"/>
            <a:ext cx="11500400" cy="132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A2458"/>
              </a:buClr>
              <a:buSzPts val="2800"/>
              <a:buFont typeface="Georgia"/>
              <a:buNone/>
              <a:defRPr sz="3733" b="1" i="0" u="none" strike="noStrike" cap="none">
                <a:solidFill>
                  <a:srgbClr val="0A2458"/>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2" name="Google Shape;12;p4"/>
          <p:cNvSpPr txBox="1">
            <a:spLocks noGrp="1"/>
          </p:cNvSpPr>
          <p:nvPr>
            <p:ph type="subTitle" idx="1"/>
          </p:nvPr>
        </p:nvSpPr>
        <p:spPr>
          <a:xfrm>
            <a:off x="369360" y="1777600"/>
            <a:ext cx="8017200" cy="400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1pPr>
            <a:lvl2pPr marR="0" lvl="1"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2pPr>
            <a:lvl3pPr marR="0" lvl="2"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3pPr>
            <a:lvl4pPr marR="0" lvl="3"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4pPr>
            <a:lvl5pPr marR="0" lvl="4"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5pPr>
            <a:lvl6pPr marR="0" lvl="5"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6pPr>
            <a:lvl7pPr marR="0" lvl="6"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7pPr>
            <a:lvl8pPr marR="0" lvl="7"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8pPr>
            <a:lvl9pPr marR="0" lvl="8" algn="l" rtl="0">
              <a:lnSpc>
                <a:spcPct val="100000"/>
              </a:lnSpc>
              <a:spcBef>
                <a:spcPts val="0"/>
              </a:spcBef>
              <a:spcAft>
                <a:spcPts val="0"/>
              </a:spcAft>
              <a:buClr>
                <a:srgbClr val="B80015"/>
              </a:buClr>
              <a:buSzPts val="1100"/>
              <a:buFont typeface="Georgia"/>
              <a:buNone/>
              <a:defRPr sz="1467" b="0" i="0" u="none" strike="noStrike" cap="none">
                <a:solidFill>
                  <a:srgbClr val="B80015"/>
                </a:solidFill>
                <a:latin typeface="Georgia"/>
                <a:ea typeface="Georgia"/>
                <a:cs typeface="Georgia"/>
                <a:sym typeface="Georgia"/>
              </a:defRPr>
            </a:lvl9pPr>
          </a:lstStyle>
          <a:p>
            <a:r>
              <a:rPr lang="en-US"/>
              <a:t>Click to edit Master subtitle style</a:t>
            </a:r>
            <a:endParaRPr/>
          </a:p>
        </p:txBody>
      </p:sp>
      <p:sp>
        <p:nvSpPr>
          <p:cNvPr id="13" name="Google Shape;13;p4"/>
          <p:cNvSpPr txBox="1">
            <a:spLocks noGrp="1"/>
          </p:cNvSpPr>
          <p:nvPr>
            <p:ph type="body" idx="2"/>
          </p:nvPr>
        </p:nvSpPr>
        <p:spPr>
          <a:xfrm>
            <a:off x="389795" y="2216633"/>
            <a:ext cx="9339600" cy="2692400"/>
          </a:xfrm>
          <a:prstGeom prst="rect">
            <a:avLst/>
          </a:prstGeom>
          <a:noFill/>
          <a:ln>
            <a:noFill/>
          </a:ln>
        </p:spPr>
        <p:txBody>
          <a:bodyPr spcFirstLastPara="1" wrap="square" lIns="91425" tIns="91425" rIns="91425" bIns="91425" anchor="t" anchorCtr="0">
            <a:noAutofit/>
          </a:bodyPr>
          <a:lstStyle>
            <a:lvl1pPr marL="457200" marR="0" lvl="0"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1pPr>
            <a:lvl2pPr marL="914400" marR="0" lvl="1"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2pPr>
            <a:lvl3pPr marL="1371600" marR="0" lvl="2"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3pPr>
            <a:lvl4pPr marL="1828800" marR="0" lvl="3"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4pPr>
            <a:lvl5pPr marL="2286000" marR="0" lvl="4"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5pPr>
            <a:lvl6pPr marL="2743200" marR="0" lvl="5"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6pPr>
            <a:lvl7pPr marL="3200400" marR="0" lvl="6"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7pPr>
            <a:lvl8pPr marL="3657600" marR="0" lvl="7"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8pPr>
            <a:lvl9pPr marL="4114800" marR="0" lvl="8" indent="-288925" algn="l" rtl="0">
              <a:lnSpc>
                <a:spcPct val="160000"/>
              </a:lnSpc>
              <a:spcBef>
                <a:spcPts val="0"/>
              </a:spcBef>
              <a:spcAft>
                <a:spcPts val="0"/>
              </a:spcAft>
              <a:buClr>
                <a:srgbClr val="0A2458"/>
              </a:buClr>
              <a:buSzPts val="950"/>
              <a:buFont typeface="Georgia"/>
              <a:buChar char="■"/>
              <a:defRPr sz="1267" b="0" i="0" u="none" strike="noStrike" cap="none">
                <a:solidFill>
                  <a:srgbClr val="0A2458"/>
                </a:solidFill>
                <a:latin typeface="Georgia"/>
                <a:ea typeface="Georgia"/>
                <a:cs typeface="Georgia"/>
                <a:sym typeface="Georgia"/>
              </a:defRPr>
            </a:lvl9pPr>
          </a:lstStyle>
          <a:p>
            <a:pPr lvl="0"/>
            <a:r>
              <a:rPr lang="en-US"/>
              <a:t>Click to edit Master text styles</a:t>
            </a:r>
          </a:p>
        </p:txBody>
      </p:sp>
      <p:sp>
        <p:nvSpPr>
          <p:cNvPr id="14" name="Google Shape;14;p4"/>
          <p:cNvSpPr txBox="1"/>
          <p:nvPr/>
        </p:nvSpPr>
        <p:spPr>
          <a:xfrm>
            <a:off x="-352690" y="6404329"/>
            <a:ext cx="1648090" cy="225066"/>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2060"/>
              </a:buClr>
              <a:buSzPts val="800"/>
              <a:buFont typeface="Georgia"/>
              <a:buNone/>
            </a:pPr>
            <a:r>
              <a:rPr lang="en-US" sz="800" b="0" i="0" u="none" strike="noStrike" cap="none">
                <a:solidFill>
                  <a:srgbClr val="002060"/>
                </a:solidFill>
                <a:latin typeface="Georgia"/>
                <a:ea typeface="Georgia"/>
                <a:cs typeface="Georgia"/>
                <a:sym typeface="Georgia"/>
              </a:rPr>
              <a:t>Deliberative Draft</a:t>
            </a:r>
            <a:endParaRPr sz="1400" b="0" i="0" u="none" strike="noStrike" cap="none">
              <a:solidFill>
                <a:srgbClr val="000000"/>
              </a:solidFill>
              <a:latin typeface="Arial"/>
              <a:ea typeface="Arial"/>
              <a:cs typeface="Arial"/>
              <a:sym typeface="Arial"/>
            </a:endParaRPr>
          </a:p>
        </p:txBody>
      </p:sp>
      <p:sp>
        <p:nvSpPr>
          <p:cNvPr id="15" name="Google Shape;15;p4"/>
          <p:cNvSpPr txBox="1">
            <a:spLocks noGrp="1"/>
          </p:cNvSpPr>
          <p:nvPr>
            <p:ph type="sldNum" idx="12"/>
          </p:nvPr>
        </p:nvSpPr>
        <p:spPr>
          <a:xfrm>
            <a:off x="11793609" y="6497630"/>
            <a:ext cx="731600" cy="4008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rgbClr val="002060"/>
                </a:solidFill>
                <a:latin typeface="Georgia"/>
                <a:ea typeface="Georgia"/>
                <a:cs typeface="Georgia"/>
                <a:sym typeface="Georgia"/>
              </a:defRPr>
            </a:lvl9pPr>
          </a:lstStyle>
          <a:p>
            <a:fld id="{330EA680-D336-4FF7-8B7A-9848BB0A1C32}" type="slidenum">
              <a:rPr lang="en-US" smtClean="0"/>
              <a:t>‹#›</a:t>
            </a:fld>
            <a:endParaRPr lang="en-US"/>
          </a:p>
        </p:txBody>
      </p:sp>
    </p:spTree>
    <p:extLst>
      <p:ext uri="{BB962C8B-B14F-4D97-AF65-F5344CB8AC3E}">
        <p14:creationId xmlns:p14="http://schemas.microsoft.com/office/powerpoint/2010/main" val="2023200482"/>
      </p:ext>
    </p:extLst>
  </p:cSld>
  <p:clrMapOvr>
    <a:masterClrMapping/>
  </p:clrMapOvr>
  <p:extLst>
    <p:ext uri="{DCECCB84-F9BA-43D5-87BE-67443E8EF086}">
      <p15:sldGuideLst xmlns:p15="http://schemas.microsoft.com/office/powerpoint/2012/main">
        <p15:guide id="1" pos="39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4E08-57AA-4634-B7D1-4188821CC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931659-8377-4443-BF79-6522F89E8DCA}"/>
              </a:ext>
            </a:extLst>
          </p:cNvPr>
          <p:cNvSpPr>
            <a:spLocks noGrp="1"/>
          </p:cNvSpPr>
          <p:nvPr>
            <p:ph type="dt" sz="half" idx="10"/>
          </p:nvPr>
        </p:nvSpPr>
        <p:spPr/>
        <p:txBody>
          <a:bodyPr/>
          <a:lstStyle/>
          <a:p>
            <a:fld id="{846CE7D5-CF57-46EF-B807-FDD0502418D4}" type="datetimeFigureOut">
              <a:rPr lang="en-US" smtClean="0"/>
              <a:t>11/30/22</a:t>
            </a:fld>
            <a:endParaRPr lang="en-US"/>
          </a:p>
        </p:txBody>
      </p:sp>
      <p:sp>
        <p:nvSpPr>
          <p:cNvPr id="4" name="Footer Placeholder 3">
            <a:extLst>
              <a:ext uri="{FF2B5EF4-FFF2-40B4-BE49-F238E27FC236}">
                <a16:creationId xmlns:a16="http://schemas.microsoft.com/office/drawing/2014/main" id="{84F88D88-5739-45D8-9D7D-410F8C82A6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E12C23-7077-402D-A61F-DB5B3B1B0D0A}"/>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11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11830052" y="-622300"/>
            <a:ext cx="184731" cy="369332"/>
          </a:xfrm>
          <a:prstGeom prst="rect">
            <a:avLst/>
          </a:prstGeom>
          <a:noFill/>
          <a:ln w="9525">
            <a:noFill/>
            <a:miter lim="800000"/>
            <a:headEnd/>
            <a:tailEnd/>
          </a:ln>
        </p:spPr>
        <p:txBody>
          <a:bodyPr wrap="none">
            <a:spAutoFit/>
          </a:bodyPr>
          <a:lstStyle>
            <a:lvl1pPr eaLnBrk="0" hangingPunct="0">
              <a:defRPr sz="2400">
                <a:solidFill>
                  <a:schemeClr val="tx1"/>
                </a:solidFill>
                <a:latin typeface="Arial Narrow" pitchFamily="51" charset="0"/>
                <a:ea typeface="ＭＳ Ｐゴシック" pitchFamily="51" charset="-128"/>
              </a:defRPr>
            </a:lvl1pPr>
            <a:lvl2pPr marL="37931725" indent="-37474525" eaLnBrk="0" hangingPunct="0">
              <a:defRPr sz="2400">
                <a:solidFill>
                  <a:schemeClr val="tx1"/>
                </a:solidFill>
                <a:latin typeface="Arial Narrow" pitchFamily="51" charset="0"/>
                <a:ea typeface="ＭＳ Ｐゴシック" pitchFamily="51" charset="-128"/>
              </a:defRPr>
            </a:lvl2pPr>
            <a:lvl3pPr eaLnBrk="0" hangingPunct="0">
              <a:defRPr sz="2400">
                <a:solidFill>
                  <a:schemeClr val="tx1"/>
                </a:solidFill>
                <a:latin typeface="Arial Narrow" pitchFamily="51" charset="0"/>
                <a:ea typeface="ＭＳ Ｐゴシック" pitchFamily="51" charset="-128"/>
              </a:defRPr>
            </a:lvl3pPr>
            <a:lvl4pPr eaLnBrk="0" hangingPunct="0">
              <a:defRPr sz="2400">
                <a:solidFill>
                  <a:schemeClr val="tx1"/>
                </a:solidFill>
                <a:latin typeface="Arial Narrow" pitchFamily="51" charset="0"/>
                <a:ea typeface="ＭＳ Ｐゴシック" pitchFamily="51" charset="-128"/>
              </a:defRPr>
            </a:lvl4pPr>
            <a:lvl5pPr eaLnBrk="0" hangingPunct="0">
              <a:defRPr sz="2400">
                <a:solidFill>
                  <a:schemeClr val="tx1"/>
                </a:solidFill>
                <a:latin typeface="Arial Narrow" pitchFamily="51" charset="0"/>
                <a:ea typeface="ＭＳ Ｐゴシック" pitchFamily="51" charset="-128"/>
              </a:defRPr>
            </a:lvl5pPr>
            <a:lvl6pPr marL="457200" eaLnBrk="0" fontAlgn="base" hangingPunct="0">
              <a:spcBef>
                <a:spcPct val="0"/>
              </a:spcBef>
              <a:spcAft>
                <a:spcPct val="0"/>
              </a:spcAft>
              <a:defRPr sz="2400">
                <a:solidFill>
                  <a:schemeClr val="tx1"/>
                </a:solidFill>
                <a:latin typeface="Arial Narrow" pitchFamily="51" charset="0"/>
                <a:ea typeface="ＭＳ Ｐゴシック" pitchFamily="51" charset="-128"/>
              </a:defRPr>
            </a:lvl6pPr>
            <a:lvl7pPr marL="914400" eaLnBrk="0" fontAlgn="base" hangingPunct="0">
              <a:spcBef>
                <a:spcPct val="0"/>
              </a:spcBef>
              <a:spcAft>
                <a:spcPct val="0"/>
              </a:spcAft>
              <a:defRPr sz="2400">
                <a:solidFill>
                  <a:schemeClr val="tx1"/>
                </a:solidFill>
                <a:latin typeface="Arial Narrow" pitchFamily="51" charset="0"/>
                <a:ea typeface="ＭＳ Ｐゴシック" pitchFamily="51" charset="-128"/>
              </a:defRPr>
            </a:lvl7pPr>
            <a:lvl8pPr marL="1371600" eaLnBrk="0" fontAlgn="base" hangingPunct="0">
              <a:spcBef>
                <a:spcPct val="0"/>
              </a:spcBef>
              <a:spcAft>
                <a:spcPct val="0"/>
              </a:spcAft>
              <a:defRPr sz="2400">
                <a:solidFill>
                  <a:schemeClr val="tx1"/>
                </a:solidFill>
                <a:latin typeface="Arial Narrow" pitchFamily="51" charset="0"/>
                <a:ea typeface="ＭＳ Ｐゴシック" pitchFamily="51" charset="-128"/>
              </a:defRPr>
            </a:lvl8pPr>
            <a:lvl9pPr marL="1828800" eaLnBrk="0" fontAlgn="base" hangingPunct="0">
              <a:spcBef>
                <a:spcPct val="0"/>
              </a:spcBef>
              <a:spcAft>
                <a:spcPct val="0"/>
              </a:spcAft>
              <a:defRPr sz="2400">
                <a:solidFill>
                  <a:schemeClr val="tx1"/>
                </a:solidFill>
                <a:latin typeface="Arial Narrow" pitchFamily="51" charset="0"/>
                <a:ea typeface="ＭＳ Ｐゴシック" pitchFamily="51" charset="-128"/>
              </a:defRPr>
            </a:lvl9pPr>
          </a:lstStyle>
          <a:p>
            <a:pPr eaLnBrk="1" hangingPunct="1"/>
            <a:endParaRPr lang="en-US" sz="1800"/>
          </a:p>
        </p:txBody>
      </p:sp>
      <p:sp>
        <p:nvSpPr>
          <p:cNvPr id="5" name="TextBox 9"/>
          <p:cNvSpPr txBox="1">
            <a:spLocks noChangeArrowheads="1"/>
          </p:cNvSpPr>
          <p:nvPr/>
        </p:nvSpPr>
        <p:spPr bwMode="auto">
          <a:xfrm>
            <a:off x="11715751" y="-657225"/>
            <a:ext cx="184731" cy="369332"/>
          </a:xfrm>
          <a:prstGeom prst="rect">
            <a:avLst/>
          </a:prstGeom>
          <a:noFill/>
          <a:ln w="9525">
            <a:noFill/>
            <a:miter lim="800000"/>
            <a:headEnd/>
            <a:tailEnd/>
          </a:ln>
        </p:spPr>
        <p:txBody>
          <a:bodyPr wrap="none">
            <a:spAutoFit/>
          </a:bodyPr>
          <a:lstStyle>
            <a:lvl1pPr eaLnBrk="0" hangingPunct="0">
              <a:defRPr sz="2400">
                <a:solidFill>
                  <a:schemeClr val="tx1"/>
                </a:solidFill>
                <a:latin typeface="Arial Narrow" pitchFamily="51" charset="0"/>
                <a:ea typeface="ＭＳ Ｐゴシック" pitchFamily="51" charset="-128"/>
              </a:defRPr>
            </a:lvl1pPr>
            <a:lvl2pPr marL="37931725" indent="-37474525" eaLnBrk="0" hangingPunct="0">
              <a:defRPr sz="2400">
                <a:solidFill>
                  <a:schemeClr val="tx1"/>
                </a:solidFill>
                <a:latin typeface="Arial Narrow" pitchFamily="51" charset="0"/>
                <a:ea typeface="ＭＳ Ｐゴシック" pitchFamily="51" charset="-128"/>
              </a:defRPr>
            </a:lvl2pPr>
            <a:lvl3pPr eaLnBrk="0" hangingPunct="0">
              <a:defRPr sz="2400">
                <a:solidFill>
                  <a:schemeClr val="tx1"/>
                </a:solidFill>
                <a:latin typeface="Arial Narrow" pitchFamily="51" charset="0"/>
                <a:ea typeface="ＭＳ Ｐゴシック" pitchFamily="51" charset="-128"/>
              </a:defRPr>
            </a:lvl3pPr>
            <a:lvl4pPr eaLnBrk="0" hangingPunct="0">
              <a:defRPr sz="2400">
                <a:solidFill>
                  <a:schemeClr val="tx1"/>
                </a:solidFill>
                <a:latin typeface="Arial Narrow" pitchFamily="51" charset="0"/>
                <a:ea typeface="ＭＳ Ｐゴシック" pitchFamily="51" charset="-128"/>
              </a:defRPr>
            </a:lvl4pPr>
            <a:lvl5pPr eaLnBrk="0" hangingPunct="0">
              <a:defRPr sz="2400">
                <a:solidFill>
                  <a:schemeClr val="tx1"/>
                </a:solidFill>
                <a:latin typeface="Arial Narrow" pitchFamily="51" charset="0"/>
                <a:ea typeface="ＭＳ Ｐゴシック" pitchFamily="51" charset="-128"/>
              </a:defRPr>
            </a:lvl5pPr>
            <a:lvl6pPr marL="457200" eaLnBrk="0" fontAlgn="base" hangingPunct="0">
              <a:spcBef>
                <a:spcPct val="0"/>
              </a:spcBef>
              <a:spcAft>
                <a:spcPct val="0"/>
              </a:spcAft>
              <a:defRPr sz="2400">
                <a:solidFill>
                  <a:schemeClr val="tx1"/>
                </a:solidFill>
                <a:latin typeface="Arial Narrow" pitchFamily="51" charset="0"/>
                <a:ea typeface="ＭＳ Ｐゴシック" pitchFamily="51" charset="-128"/>
              </a:defRPr>
            </a:lvl6pPr>
            <a:lvl7pPr marL="914400" eaLnBrk="0" fontAlgn="base" hangingPunct="0">
              <a:spcBef>
                <a:spcPct val="0"/>
              </a:spcBef>
              <a:spcAft>
                <a:spcPct val="0"/>
              </a:spcAft>
              <a:defRPr sz="2400">
                <a:solidFill>
                  <a:schemeClr val="tx1"/>
                </a:solidFill>
                <a:latin typeface="Arial Narrow" pitchFamily="51" charset="0"/>
                <a:ea typeface="ＭＳ Ｐゴシック" pitchFamily="51" charset="-128"/>
              </a:defRPr>
            </a:lvl7pPr>
            <a:lvl8pPr marL="1371600" eaLnBrk="0" fontAlgn="base" hangingPunct="0">
              <a:spcBef>
                <a:spcPct val="0"/>
              </a:spcBef>
              <a:spcAft>
                <a:spcPct val="0"/>
              </a:spcAft>
              <a:defRPr sz="2400">
                <a:solidFill>
                  <a:schemeClr val="tx1"/>
                </a:solidFill>
                <a:latin typeface="Arial Narrow" pitchFamily="51" charset="0"/>
                <a:ea typeface="ＭＳ Ｐゴシック" pitchFamily="51" charset="-128"/>
              </a:defRPr>
            </a:lvl8pPr>
            <a:lvl9pPr marL="1828800" eaLnBrk="0" fontAlgn="base" hangingPunct="0">
              <a:spcBef>
                <a:spcPct val="0"/>
              </a:spcBef>
              <a:spcAft>
                <a:spcPct val="0"/>
              </a:spcAft>
              <a:defRPr sz="2400">
                <a:solidFill>
                  <a:schemeClr val="tx1"/>
                </a:solidFill>
                <a:latin typeface="Arial Narrow" pitchFamily="51" charset="0"/>
                <a:ea typeface="ＭＳ Ｐゴシック" pitchFamily="51" charset="-128"/>
              </a:defRPr>
            </a:lvl9pPr>
          </a:lstStyle>
          <a:p>
            <a:pPr eaLnBrk="1" hangingPunct="1"/>
            <a:endParaRPr lang="en-US" sz="1800"/>
          </a:p>
        </p:txBody>
      </p:sp>
      <p:sp>
        <p:nvSpPr>
          <p:cNvPr id="7" name="Title Placeholder 1"/>
          <p:cNvSpPr>
            <a:spLocks noGrp="1"/>
          </p:cNvSpPr>
          <p:nvPr>
            <p:ph type="title"/>
          </p:nvPr>
        </p:nvSpPr>
        <p:spPr>
          <a:xfrm>
            <a:off x="794849" y="224640"/>
            <a:ext cx="10787551" cy="665280"/>
          </a:xfrm>
          <a:prstGeom prst="rect">
            <a:avLst/>
          </a:prstGeom>
        </p:spPr>
        <p:txBody>
          <a:bodyPr rtlCol="0">
            <a:normAutofit/>
          </a:bodyPr>
          <a:lstStyle/>
          <a:p>
            <a:r>
              <a:rPr lang="en-US"/>
              <a:t>Click to edit Master title style</a:t>
            </a:r>
          </a:p>
        </p:txBody>
      </p:sp>
      <p:sp>
        <p:nvSpPr>
          <p:cNvPr id="8" name="Text Placeholder 2"/>
          <p:cNvSpPr>
            <a:spLocks noGrp="1"/>
          </p:cNvSpPr>
          <p:nvPr>
            <p:ph idx="1"/>
          </p:nvPr>
        </p:nvSpPr>
        <p:spPr>
          <a:xfrm>
            <a:off x="1831608" y="1600200"/>
            <a:ext cx="9750792" cy="4931640"/>
          </a:xfrm>
          <a:prstGeom prst="rect">
            <a:avLst/>
          </a:prstGeom>
          <a:noFill/>
          <a:ln>
            <a:noFill/>
          </a:ln>
        </p:spPr>
        <p:style>
          <a:lnRef idx="1">
            <a:schemeClr val="dk1"/>
          </a:lnRef>
          <a:fillRef idx="3">
            <a:schemeClr val="dk1"/>
          </a:fillRef>
          <a:effectRef idx="2">
            <a:schemeClr val="dk1"/>
          </a:effectRef>
          <a:fontRef idx="none"/>
        </p:style>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78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31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with Sub Title">
    <p:spTree>
      <p:nvGrpSpPr>
        <p:cNvPr id="1" name="Shape 53"/>
        <p:cNvGrpSpPr/>
        <p:nvPr/>
      </p:nvGrpSpPr>
      <p:grpSpPr>
        <a:xfrm>
          <a:off x="0" y="0"/>
          <a:ext cx="0" cy="0"/>
          <a:chOff x="0" y="0"/>
          <a:chExt cx="0" cy="0"/>
        </a:xfrm>
      </p:grpSpPr>
      <p:sp>
        <p:nvSpPr>
          <p:cNvPr id="54" name="Shape 54"/>
          <p:cNvSpPr txBox="1"/>
          <p:nvPr/>
        </p:nvSpPr>
        <p:spPr>
          <a:xfrm>
            <a:off x="609600" y="1219201"/>
            <a:ext cx="10972800" cy="4000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000" b="0" i="0" u="none" strike="noStrike" cap="none">
              <a:solidFill>
                <a:srgbClr val="41B8FF"/>
              </a:solidFill>
              <a:latin typeface="PT Sans Narrow"/>
              <a:ea typeface="PT Sans Narrow"/>
              <a:cs typeface="PT Sans Narrow"/>
              <a:sym typeface="PT Sans Narrow"/>
            </a:endParaRPr>
          </a:p>
        </p:txBody>
      </p:sp>
      <p:sp>
        <p:nvSpPr>
          <p:cNvPr id="55" name="Shape 55"/>
          <p:cNvSpPr txBox="1">
            <a:spLocks noGrp="1"/>
          </p:cNvSpPr>
          <p:nvPr>
            <p:ph type="title"/>
          </p:nvPr>
        </p:nvSpPr>
        <p:spPr>
          <a:xfrm>
            <a:off x="0" y="0"/>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endParaRPr/>
          </a:p>
        </p:txBody>
      </p:sp>
      <p:sp>
        <p:nvSpPr>
          <p:cNvPr id="56" name="Shape 56"/>
          <p:cNvSpPr txBox="1">
            <a:spLocks noGrp="1"/>
          </p:cNvSpPr>
          <p:nvPr>
            <p:ph type="body" idx="1"/>
          </p:nvPr>
        </p:nvSpPr>
        <p:spPr>
          <a:xfrm>
            <a:off x="252747" y="1828801"/>
            <a:ext cx="11582400" cy="4068763"/>
          </a:xfrm>
          <a:prstGeom prst="rect">
            <a:avLst/>
          </a:prstGeom>
          <a:noFill/>
          <a:ln>
            <a:noFill/>
          </a:ln>
        </p:spPr>
        <p:txBody>
          <a:bodyPr lIns="91425" tIns="91425" rIns="91425" bIns="91425" anchor="t" anchorCtr="0"/>
          <a:lstStyle>
            <a:lvl1pPr lvl="0" rtl="0">
              <a:spcBef>
                <a:spcPts val="0"/>
              </a:spcBef>
              <a:defRPr sz="1800">
                <a:solidFill>
                  <a:srgbClr val="000000"/>
                </a:solidFill>
              </a:defRPr>
            </a:lvl1pPr>
            <a:lvl2pPr lvl="1" rtl="0">
              <a:spcBef>
                <a:spcPts val="0"/>
              </a:spcBef>
              <a:defRPr sz="1800">
                <a:solidFill>
                  <a:srgbClr val="000000"/>
                </a:solidFill>
              </a:defRPr>
            </a:lvl2pPr>
            <a:lvl3pPr lvl="2" rtl="0">
              <a:spcBef>
                <a:spcPts val="0"/>
              </a:spcBef>
              <a:defRPr sz="1800">
                <a:solidFill>
                  <a:srgbClr val="000000"/>
                </a:solidFill>
              </a:defRPr>
            </a:lvl3pPr>
            <a:lvl4pPr lvl="3" rtl="0">
              <a:spcBef>
                <a:spcPts val="0"/>
              </a:spcBef>
              <a:defRPr sz="1800">
                <a:solidFill>
                  <a:srgbClr val="000000"/>
                </a:solidFill>
              </a:defRPr>
            </a:lvl4pPr>
            <a:lvl5pPr lvl="4" rtl="0">
              <a:spcBef>
                <a:spcPts val="0"/>
              </a:spcBef>
              <a:defRPr sz="18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0" y="726846"/>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
        <p:nvSpPr>
          <p:cNvPr id="12" name="TextBox 11"/>
          <p:cNvSpPr txBox="1"/>
          <p:nvPr userDrawn="1"/>
        </p:nvSpPr>
        <p:spPr>
          <a:xfrm>
            <a:off x="11356895" y="625643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a:solidFill>
                <a:srgbClr val="6C6C6C"/>
              </a:solidFill>
              <a:latin typeface="Arial Narrow"/>
              <a:cs typeface="Arial Narrow"/>
            </a:endParaRPr>
          </a:p>
        </p:txBody>
      </p:sp>
    </p:spTree>
    <p:extLst>
      <p:ext uri="{BB962C8B-B14F-4D97-AF65-F5344CB8AC3E}">
        <p14:creationId xmlns:p14="http://schemas.microsoft.com/office/powerpoint/2010/main" val="3331132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cSld name="Section Header">
    <p:bg>
      <p:bgPr>
        <a:gradFill>
          <a:gsLst>
            <a:gs pos="100000">
              <a:srgbClr val="0092CC"/>
            </a:gs>
            <a:gs pos="0">
              <a:srgbClr val="0071A3"/>
            </a:gs>
          </a:gsLst>
          <a:lin ang="5400000" scaled="1"/>
        </a:gra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242ED7F-31F3-6240-B2C8-6FF2D7AC45B3}"/>
              </a:ext>
            </a:extLst>
          </p:cNvPr>
          <p:cNvSpPr/>
          <p:nvPr userDrawn="1"/>
        </p:nvSpPr>
        <p:spPr>
          <a:xfrm>
            <a:off x="0" y="0"/>
            <a:ext cx="6863787" cy="6858000"/>
          </a:xfrm>
          <a:custGeom>
            <a:avLst/>
            <a:gdLst>
              <a:gd name="connsiteX0" fmla="*/ 0 w 6863787"/>
              <a:gd name="connsiteY0" fmla="*/ 0 h 6858000"/>
              <a:gd name="connsiteX1" fmla="*/ 6863787 w 6863787"/>
              <a:gd name="connsiteY1" fmla="*/ 0 h 6858000"/>
              <a:gd name="connsiteX2" fmla="*/ 6863787 w 6863787"/>
              <a:gd name="connsiteY2" fmla="*/ 6858000 h 6858000"/>
              <a:gd name="connsiteX3" fmla="*/ 0 w 6863787"/>
              <a:gd name="connsiteY3" fmla="*/ 6858000 h 6858000"/>
              <a:gd name="connsiteX4" fmla="*/ 0 w 6863787"/>
              <a:gd name="connsiteY4" fmla="*/ 0 h 6858000"/>
              <a:gd name="connsiteX0" fmla="*/ 0 w 6863787"/>
              <a:gd name="connsiteY0" fmla="*/ 0 h 6858000"/>
              <a:gd name="connsiteX1" fmla="*/ 6863787 w 6863787"/>
              <a:gd name="connsiteY1" fmla="*/ 0 h 6858000"/>
              <a:gd name="connsiteX2" fmla="*/ 5162308 w 6863787"/>
              <a:gd name="connsiteY2" fmla="*/ 6823276 h 6858000"/>
              <a:gd name="connsiteX3" fmla="*/ 0 w 6863787"/>
              <a:gd name="connsiteY3" fmla="*/ 6858000 h 6858000"/>
              <a:gd name="connsiteX4" fmla="*/ 0 w 68637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787" h="6858000">
                <a:moveTo>
                  <a:pt x="0" y="0"/>
                </a:moveTo>
                <a:lnTo>
                  <a:pt x="6863787" y="0"/>
                </a:lnTo>
                <a:lnTo>
                  <a:pt x="5162308" y="6823276"/>
                </a:lnTo>
                <a:lnTo>
                  <a:pt x="0" y="6858000"/>
                </a:lnTo>
                <a:lnTo>
                  <a:pt x="0" y="0"/>
                </a:lnTo>
                <a:close/>
              </a:path>
            </a:pathLst>
          </a:custGeom>
          <a:solidFill>
            <a:srgbClr val="0071A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576263"/>
            <a:ext cx="672641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6445405" y="4258876"/>
            <a:ext cx="490427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spTree>
    <p:extLst>
      <p:ext uri="{BB962C8B-B14F-4D97-AF65-F5344CB8AC3E}">
        <p14:creationId xmlns:p14="http://schemas.microsoft.com/office/powerpoint/2010/main" val="1737037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rgbClr val="1F8BB7"/>
            </a:gs>
            <a:gs pos="0">
              <a:srgbClr val="0071A3"/>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21874-5067-2646-AFA9-094BC074EC87}"/>
              </a:ext>
            </a:extLst>
          </p:cNvPr>
          <p:cNvSpPr/>
          <p:nvPr userDrawn="1"/>
        </p:nvSpPr>
        <p:spPr>
          <a:xfrm>
            <a:off x="0" y="0"/>
            <a:ext cx="6863787" cy="6858000"/>
          </a:xfrm>
          <a:custGeom>
            <a:avLst/>
            <a:gdLst>
              <a:gd name="connsiteX0" fmla="*/ 0 w 6863787"/>
              <a:gd name="connsiteY0" fmla="*/ 0 h 6858000"/>
              <a:gd name="connsiteX1" fmla="*/ 6863787 w 6863787"/>
              <a:gd name="connsiteY1" fmla="*/ 0 h 6858000"/>
              <a:gd name="connsiteX2" fmla="*/ 6863787 w 6863787"/>
              <a:gd name="connsiteY2" fmla="*/ 6858000 h 6858000"/>
              <a:gd name="connsiteX3" fmla="*/ 0 w 6863787"/>
              <a:gd name="connsiteY3" fmla="*/ 6858000 h 6858000"/>
              <a:gd name="connsiteX4" fmla="*/ 0 w 6863787"/>
              <a:gd name="connsiteY4" fmla="*/ 0 h 6858000"/>
              <a:gd name="connsiteX0" fmla="*/ 0 w 6863787"/>
              <a:gd name="connsiteY0" fmla="*/ 0 h 6858000"/>
              <a:gd name="connsiteX1" fmla="*/ 6863787 w 6863787"/>
              <a:gd name="connsiteY1" fmla="*/ 0 h 6858000"/>
              <a:gd name="connsiteX2" fmla="*/ 5162308 w 6863787"/>
              <a:gd name="connsiteY2" fmla="*/ 6823276 h 6858000"/>
              <a:gd name="connsiteX3" fmla="*/ 0 w 6863787"/>
              <a:gd name="connsiteY3" fmla="*/ 6858000 h 6858000"/>
              <a:gd name="connsiteX4" fmla="*/ 0 w 68637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787" h="6858000">
                <a:moveTo>
                  <a:pt x="0" y="0"/>
                </a:moveTo>
                <a:lnTo>
                  <a:pt x="6863787" y="0"/>
                </a:lnTo>
                <a:lnTo>
                  <a:pt x="5162308" y="6823276"/>
                </a:lnTo>
                <a:lnTo>
                  <a:pt x="0" y="6858000"/>
                </a:lnTo>
                <a:lnTo>
                  <a:pt x="0" y="0"/>
                </a:lnTo>
                <a:close/>
              </a:path>
            </a:pathLst>
          </a:custGeom>
          <a:solidFill>
            <a:srgbClr val="0071A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84286" y="535479"/>
            <a:ext cx="5623426" cy="5623426"/>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9388DE0-F571-F745-9F30-6D4C3DB5B7E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507717" y="5787355"/>
            <a:ext cx="3250088" cy="812522"/>
          </a:xfrm>
          <a:prstGeom prst="rect">
            <a:avLst/>
          </a:prstGeom>
        </p:spPr>
      </p:pic>
    </p:spTree>
    <p:extLst>
      <p:ext uri="{BB962C8B-B14F-4D97-AF65-F5344CB8AC3E}">
        <p14:creationId xmlns:p14="http://schemas.microsoft.com/office/powerpoint/2010/main" val="785455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Table of Contents">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D782B5D-9C17-1145-AC4C-FE14151F547C}"/>
              </a:ext>
            </a:extLst>
          </p:cNvPr>
          <p:cNvSpPr/>
          <p:nvPr userDrawn="1"/>
        </p:nvSpPr>
        <p:spPr>
          <a:xfrm>
            <a:off x="0" y="8201"/>
            <a:ext cx="6969512" cy="6841598"/>
          </a:xfrm>
          <a:custGeom>
            <a:avLst/>
            <a:gdLst>
              <a:gd name="connsiteX0" fmla="*/ 0 w 4425387"/>
              <a:gd name="connsiteY0" fmla="*/ 0 h 6841598"/>
              <a:gd name="connsiteX1" fmla="*/ 4425387 w 4425387"/>
              <a:gd name="connsiteY1" fmla="*/ 0 h 6841598"/>
              <a:gd name="connsiteX2" fmla="*/ 2723908 w 4425387"/>
              <a:gd name="connsiteY2" fmla="*/ 6823276 h 6841598"/>
              <a:gd name="connsiteX3" fmla="*/ 0 w 4425387"/>
              <a:gd name="connsiteY3" fmla="*/ 6841598 h 6841598"/>
            </a:gdLst>
            <a:ahLst/>
            <a:cxnLst>
              <a:cxn ang="0">
                <a:pos x="connsiteX0" y="connsiteY0"/>
              </a:cxn>
              <a:cxn ang="0">
                <a:pos x="connsiteX1" y="connsiteY1"/>
              </a:cxn>
              <a:cxn ang="0">
                <a:pos x="connsiteX2" y="connsiteY2"/>
              </a:cxn>
              <a:cxn ang="0">
                <a:pos x="connsiteX3" y="connsiteY3"/>
              </a:cxn>
            </a:cxnLst>
            <a:rect l="l" t="t" r="r" b="b"/>
            <a:pathLst>
              <a:path w="4425387" h="6841598">
                <a:moveTo>
                  <a:pt x="0" y="0"/>
                </a:moveTo>
                <a:lnTo>
                  <a:pt x="4425387" y="0"/>
                </a:lnTo>
                <a:lnTo>
                  <a:pt x="2723908" y="6823276"/>
                </a:lnTo>
                <a:lnTo>
                  <a:pt x="0" y="6841598"/>
                </a:lnTo>
                <a:close/>
              </a:path>
            </a:pathLst>
          </a:custGeom>
          <a:gradFill>
            <a:gsLst>
              <a:gs pos="100000">
                <a:srgbClr val="0092CC"/>
              </a:gs>
              <a:gs pos="0">
                <a:srgbClr val="0071A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636608" y="1165381"/>
            <a:ext cx="4809152" cy="2184400"/>
          </a:xfrm>
        </p:spPr>
        <p:txBody>
          <a:bodyPr anchor="t" anchorCtr="0">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6096000" y="1165381"/>
            <a:ext cx="5257800" cy="4785200"/>
          </a:xfrm>
        </p:spPr>
        <p:txBody>
          <a:bodyPr anchor="b" anchorCtr="0"/>
          <a:lstStyle>
            <a:lvl1pPr marL="0" indent="0">
              <a:spcBef>
                <a:spcPts val="1600"/>
              </a:spcBef>
              <a:buNone/>
              <a:tabLst>
                <a:tab pos="5029200" algn="r"/>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lvl1pPr>
              <a:defRPr>
                <a:solidFill>
                  <a:srgbClr val="00266C"/>
                </a:solidFill>
              </a:defRPr>
            </a:lvl1pPr>
          </a:lstStyle>
          <a:p>
            <a:fld id="{E773C8E2-B35B-254F-A137-6F2F570DAACB}" type="slidenum">
              <a:rPr lang="en-US" smtClean="0"/>
              <a:pPr/>
              <a:t>‹#›</a:t>
            </a:fld>
            <a:endParaRPr lang="en-US"/>
          </a:p>
        </p:txBody>
      </p:sp>
    </p:spTree>
    <p:extLst>
      <p:ext uri="{BB962C8B-B14F-4D97-AF65-F5344CB8AC3E}">
        <p14:creationId xmlns:p14="http://schemas.microsoft.com/office/powerpoint/2010/main" val="410737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624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0">
              <a:srgbClr val="0092CC"/>
            </a:gs>
            <a:gs pos="0">
              <a:srgbClr val="0071A3"/>
            </a:gs>
          </a:gsLst>
          <a:lin ang="5400000" scaled="1"/>
        </a:gra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242ED7F-31F3-6240-B2C8-6FF2D7AC45B3}"/>
              </a:ext>
            </a:extLst>
          </p:cNvPr>
          <p:cNvSpPr/>
          <p:nvPr userDrawn="1"/>
        </p:nvSpPr>
        <p:spPr>
          <a:xfrm>
            <a:off x="0" y="0"/>
            <a:ext cx="6863787" cy="6858000"/>
          </a:xfrm>
          <a:custGeom>
            <a:avLst/>
            <a:gdLst>
              <a:gd name="connsiteX0" fmla="*/ 0 w 6863787"/>
              <a:gd name="connsiteY0" fmla="*/ 0 h 6858000"/>
              <a:gd name="connsiteX1" fmla="*/ 6863787 w 6863787"/>
              <a:gd name="connsiteY1" fmla="*/ 0 h 6858000"/>
              <a:gd name="connsiteX2" fmla="*/ 6863787 w 6863787"/>
              <a:gd name="connsiteY2" fmla="*/ 6858000 h 6858000"/>
              <a:gd name="connsiteX3" fmla="*/ 0 w 6863787"/>
              <a:gd name="connsiteY3" fmla="*/ 6858000 h 6858000"/>
              <a:gd name="connsiteX4" fmla="*/ 0 w 6863787"/>
              <a:gd name="connsiteY4" fmla="*/ 0 h 6858000"/>
              <a:gd name="connsiteX0" fmla="*/ 0 w 6863787"/>
              <a:gd name="connsiteY0" fmla="*/ 0 h 6858000"/>
              <a:gd name="connsiteX1" fmla="*/ 6863787 w 6863787"/>
              <a:gd name="connsiteY1" fmla="*/ 0 h 6858000"/>
              <a:gd name="connsiteX2" fmla="*/ 5162308 w 6863787"/>
              <a:gd name="connsiteY2" fmla="*/ 6823276 h 6858000"/>
              <a:gd name="connsiteX3" fmla="*/ 0 w 6863787"/>
              <a:gd name="connsiteY3" fmla="*/ 6858000 h 6858000"/>
              <a:gd name="connsiteX4" fmla="*/ 0 w 68637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787" h="6858000">
                <a:moveTo>
                  <a:pt x="0" y="0"/>
                </a:moveTo>
                <a:lnTo>
                  <a:pt x="6863787" y="0"/>
                </a:lnTo>
                <a:lnTo>
                  <a:pt x="5162308" y="6823276"/>
                </a:lnTo>
                <a:lnTo>
                  <a:pt x="0" y="6858000"/>
                </a:lnTo>
                <a:lnTo>
                  <a:pt x="0" y="0"/>
                </a:lnTo>
                <a:close/>
              </a:path>
            </a:pathLst>
          </a:custGeom>
          <a:solidFill>
            <a:srgbClr val="0071A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576263"/>
            <a:ext cx="672641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6445405" y="4258876"/>
            <a:ext cx="490427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spTree>
    <p:extLst>
      <p:ext uri="{BB962C8B-B14F-4D97-AF65-F5344CB8AC3E}">
        <p14:creationId xmlns:p14="http://schemas.microsoft.com/office/powerpoint/2010/main" val="1552833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118870"/>
            <a:ext cx="10515600" cy="4560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a:xfrm>
            <a:off x="11210335" y="6344948"/>
            <a:ext cx="697833" cy="365125"/>
          </a:xfrm>
        </p:spPr>
        <p:txBody>
          <a:bodyPr/>
          <a:lstStyle>
            <a:lvl1pPr algn="r">
              <a:defRPr/>
            </a:lvl1pPr>
          </a:lstStyle>
          <a:p>
            <a:fld id="{E773C8E2-B35B-254F-A137-6F2F570DAACB}" type="slidenum">
              <a:rPr lang="en-US" smtClean="0"/>
              <a:pPr/>
              <a:t>‹#›</a:t>
            </a:fld>
            <a:endParaRPr lang="en-US"/>
          </a:p>
        </p:txBody>
      </p:sp>
    </p:spTree>
    <p:extLst>
      <p:ext uri="{BB962C8B-B14F-4D97-AF65-F5344CB8AC3E}">
        <p14:creationId xmlns:p14="http://schemas.microsoft.com/office/powerpoint/2010/main" val="42037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ics and Bi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2319454" y="1338242"/>
            <a:ext cx="3700346" cy="4351338"/>
          </a:xfrm>
        </p:spPr>
        <p:txBody>
          <a:bodyPr/>
          <a:lstStyle>
            <a:lvl1pPr marL="0" indent="0">
              <a:buNone/>
              <a:defRPr sz="1800" b="1"/>
            </a:lvl1pPr>
            <a:lvl2pPr marL="11113" indent="0">
              <a:spcBef>
                <a:spcPts val="900"/>
              </a:spcBef>
              <a:buNone/>
              <a:tabLst/>
              <a:defRPr sz="1600"/>
            </a:lvl2pPr>
            <a:lvl3pPr marL="288925" indent="-166688">
              <a:tabLst/>
              <a:defRPr sz="1600"/>
            </a:lvl3pPr>
            <a:lvl4pPr marL="923925" indent="-222250">
              <a:tabLst/>
              <a:defRPr sz="1600"/>
            </a:lvl4pPr>
            <a:lvl5pPr marL="1146175" indent="-22225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7709209" y="1338242"/>
            <a:ext cx="3700346" cy="4351338"/>
          </a:xfrm>
        </p:spPr>
        <p:txBody>
          <a:bodyPr/>
          <a:lstStyle>
            <a:lvl1pPr marL="0" indent="0">
              <a:buNone/>
              <a:defRPr sz="1800" b="1"/>
            </a:lvl1pPr>
            <a:lvl2pPr marL="11113" indent="0">
              <a:spcBef>
                <a:spcPts val="900"/>
              </a:spcBef>
              <a:buNone/>
              <a:tabLst/>
              <a:defRPr sz="1600"/>
            </a:lvl2pPr>
            <a:lvl3pPr marL="288925" indent="-166688">
              <a:tabLst/>
              <a:defRPr sz="1600"/>
            </a:lvl3pPr>
            <a:lvl4pPr marL="923925" indent="-222250">
              <a:tabLst/>
              <a:defRPr sz="1600"/>
            </a:lvl4pPr>
            <a:lvl5pPr marL="1146175" indent="-22225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sp>
        <p:nvSpPr>
          <p:cNvPr id="6" name="Picture Placeholder 5">
            <a:extLst>
              <a:ext uri="{FF2B5EF4-FFF2-40B4-BE49-F238E27FC236}">
                <a16:creationId xmlns:a16="http://schemas.microsoft.com/office/drawing/2014/main" id="{240E8582-16F5-6549-AEB8-0AE038A8EAB2}"/>
              </a:ext>
            </a:extLst>
          </p:cNvPr>
          <p:cNvSpPr>
            <a:spLocks noGrp="1"/>
          </p:cNvSpPr>
          <p:nvPr>
            <p:ph type="pic" sz="quarter" idx="13"/>
          </p:nvPr>
        </p:nvSpPr>
        <p:spPr>
          <a:xfrm>
            <a:off x="747713" y="1337720"/>
            <a:ext cx="1404472" cy="1787157"/>
          </a:xfrm>
        </p:spPr>
        <p:txBody>
          <a:bodyPr/>
          <a:lstStyle>
            <a:lvl1pPr marL="0" indent="0">
              <a:buNone/>
              <a:defRPr/>
            </a:lvl1pPr>
          </a:lstStyle>
          <a:p>
            <a:endParaRPr lang="en-US"/>
          </a:p>
        </p:txBody>
      </p:sp>
      <p:sp>
        <p:nvSpPr>
          <p:cNvPr id="8" name="Picture Placeholder 5">
            <a:extLst>
              <a:ext uri="{FF2B5EF4-FFF2-40B4-BE49-F238E27FC236}">
                <a16:creationId xmlns:a16="http://schemas.microsoft.com/office/drawing/2014/main" id="{7FF8C456-7520-AF42-8B00-56900C31A921}"/>
              </a:ext>
            </a:extLst>
          </p:cNvPr>
          <p:cNvSpPr>
            <a:spLocks noGrp="1"/>
          </p:cNvSpPr>
          <p:nvPr>
            <p:ph type="pic" sz="quarter" idx="14"/>
          </p:nvPr>
        </p:nvSpPr>
        <p:spPr>
          <a:xfrm>
            <a:off x="6122601" y="1337720"/>
            <a:ext cx="1404472" cy="1787157"/>
          </a:xfrm>
        </p:spPr>
        <p:txBody>
          <a:bodyPr/>
          <a:lstStyle>
            <a:lvl1pPr marL="0" indent="0">
              <a:buNone/>
              <a:defRPr/>
            </a:lvl1pPr>
          </a:lstStyle>
          <a:p>
            <a:endParaRPr lang="en-US"/>
          </a:p>
        </p:txBody>
      </p:sp>
    </p:spTree>
    <p:extLst>
      <p:ext uri="{BB962C8B-B14F-4D97-AF65-F5344CB8AC3E}">
        <p14:creationId xmlns:p14="http://schemas.microsoft.com/office/powerpoint/2010/main" val="306593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15483"/>
            <a:ext cx="5181600" cy="4686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15483"/>
            <a:ext cx="5181600" cy="4686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54217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188538"/>
            <a:ext cx="10515600" cy="9312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17081"/>
            <a:ext cx="5157787" cy="712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1929161"/>
            <a:ext cx="5157787" cy="389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17081"/>
            <a:ext cx="5183188" cy="712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1929161"/>
            <a:ext cx="5183188" cy="389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290854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94188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927696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800262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A8A3B7B-54EC-BC4C-AE27-B7F87C6B3CEC}"/>
              </a:ext>
            </a:extLst>
          </p:cNvPr>
          <p:cNvGrpSpPr/>
          <p:nvPr userDrawn="1"/>
        </p:nvGrpSpPr>
        <p:grpSpPr>
          <a:xfrm>
            <a:off x="5052761" y="457201"/>
            <a:ext cx="6486763" cy="5411788"/>
            <a:chOff x="7885355" y="1118871"/>
            <a:chExt cx="3608306" cy="4316596"/>
          </a:xfrm>
        </p:grpSpPr>
        <p:sp>
          <p:nvSpPr>
            <p:cNvPr id="8" name="Rectangle 7">
              <a:extLst>
                <a:ext uri="{FF2B5EF4-FFF2-40B4-BE49-F238E27FC236}">
                  <a16:creationId xmlns:a16="http://schemas.microsoft.com/office/drawing/2014/main" id="{643227D7-3F65-1E4C-8497-2E523D6BC25A}"/>
                </a:ext>
              </a:extLst>
            </p:cNvPr>
            <p:cNvSpPr/>
            <p:nvPr/>
          </p:nvSpPr>
          <p:spPr>
            <a:xfrm>
              <a:off x="7885356" y="1118871"/>
              <a:ext cx="3608305" cy="4298602"/>
            </a:xfrm>
            <a:prstGeom prst="rect">
              <a:avLst/>
            </a:prstGeom>
            <a:gradFill>
              <a:gsLst>
                <a:gs pos="100000">
                  <a:srgbClr val="004EA1"/>
                </a:gs>
                <a:gs pos="0">
                  <a:srgbClr val="003088"/>
                </a:gs>
              </a:gsLst>
              <a:lin ang="5400000" scaled="1"/>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4">
              <a:extLst>
                <a:ext uri="{FF2B5EF4-FFF2-40B4-BE49-F238E27FC236}">
                  <a16:creationId xmlns:a16="http://schemas.microsoft.com/office/drawing/2014/main" id="{62DA4B59-467D-1243-9CCC-958A3E8591CA}"/>
                </a:ext>
              </a:extLst>
            </p:cNvPr>
            <p:cNvSpPr/>
            <p:nvPr/>
          </p:nvSpPr>
          <p:spPr>
            <a:xfrm>
              <a:off x="7885355" y="1118871"/>
              <a:ext cx="3608305" cy="4316596"/>
            </a:xfrm>
            <a:custGeom>
              <a:avLst/>
              <a:gdLst>
                <a:gd name="connsiteX0" fmla="*/ 0 w 3608305"/>
                <a:gd name="connsiteY0" fmla="*/ 0 h 4238377"/>
                <a:gd name="connsiteX1" fmla="*/ 3608305 w 3608305"/>
                <a:gd name="connsiteY1" fmla="*/ 0 h 4238377"/>
                <a:gd name="connsiteX2" fmla="*/ 3608305 w 3608305"/>
                <a:gd name="connsiteY2" fmla="*/ 4238377 h 4238377"/>
                <a:gd name="connsiteX3" fmla="*/ 0 w 3608305"/>
                <a:gd name="connsiteY3" fmla="*/ 4238377 h 4238377"/>
                <a:gd name="connsiteX4" fmla="*/ 0 w 3608305"/>
                <a:gd name="connsiteY4" fmla="*/ 0 h 4238377"/>
                <a:gd name="connsiteX0" fmla="*/ 0 w 3608305"/>
                <a:gd name="connsiteY0" fmla="*/ 0 h 4238377"/>
                <a:gd name="connsiteX1" fmla="*/ 3608305 w 3608305"/>
                <a:gd name="connsiteY1" fmla="*/ 0 h 4238377"/>
                <a:gd name="connsiteX2" fmla="*/ 0 w 3608305"/>
                <a:gd name="connsiteY2" fmla="*/ 4238377 h 4238377"/>
                <a:gd name="connsiteX3" fmla="*/ 0 w 3608305"/>
                <a:gd name="connsiteY3" fmla="*/ 0 h 4238377"/>
              </a:gdLst>
              <a:ahLst/>
              <a:cxnLst>
                <a:cxn ang="0">
                  <a:pos x="connsiteX0" y="connsiteY0"/>
                </a:cxn>
                <a:cxn ang="0">
                  <a:pos x="connsiteX1" y="connsiteY1"/>
                </a:cxn>
                <a:cxn ang="0">
                  <a:pos x="connsiteX2" y="connsiteY2"/>
                </a:cxn>
                <a:cxn ang="0">
                  <a:pos x="connsiteX3" y="connsiteY3"/>
                </a:cxn>
              </a:cxnLst>
              <a:rect l="l" t="t" r="r" b="b"/>
              <a:pathLst>
                <a:path w="3608305" h="4238377">
                  <a:moveTo>
                    <a:pt x="0" y="0"/>
                  </a:moveTo>
                  <a:lnTo>
                    <a:pt x="3608305" y="0"/>
                  </a:lnTo>
                  <a:lnTo>
                    <a:pt x="0" y="4238377"/>
                  </a:lnTo>
                  <a:lnTo>
                    <a:pt x="0" y="0"/>
                  </a:lnTo>
                  <a:close/>
                </a:path>
              </a:pathLst>
            </a:custGeom>
            <a:solidFill>
              <a:srgbClr val="00266C">
                <a:alpha val="50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241072" y="624468"/>
            <a:ext cx="6114315" cy="50515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87239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74086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026276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9896354" y="365125"/>
            <a:ext cx="1457446" cy="54453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8815086" cy="5445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70735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56117" y="812800"/>
            <a:ext cx="11641667" cy="553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141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ulleted text &amp;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56117" y="819150"/>
            <a:ext cx="11641667" cy="552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100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1350"/>
            </a:lvl1pPr>
            <a:lvl2pPr>
              <a:defRPr sz="1125"/>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936763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1532437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85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543D-3F0B-4CD9-A96E-7386CDF1F573}"/>
              </a:ext>
            </a:extLst>
          </p:cNvPr>
          <p:cNvSpPr>
            <a:spLocks noGrp="1"/>
          </p:cNvSpPr>
          <p:nvPr>
            <p:ph type="ctrTitle"/>
          </p:nvPr>
        </p:nvSpPr>
        <p:spPr>
          <a:xfrm>
            <a:off x="1524000" y="1122363"/>
            <a:ext cx="9144000" cy="2387600"/>
          </a:xfrm>
        </p:spPr>
        <p:txBody>
          <a:bodyPr anchor="b">
            <a:normAutofit/>
          </a:bodyPr>
          <a:lstStyle>
            <a:lvl1pPr algn="ctr">
              <a:defRPr sz="5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BAD251F-9B33-4B9F-97E2-BC8410DCEE9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13CC580E-2D62-40CF-83E6-DBC8F3021861}"/>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BF00D3-0B13-4F74-BEB2-3EB1E0955FE4}"/>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6" name="Rectangle 15">
            <a:extLst>
              <a:ext uri="{FF2B5EF4-FFF2-40B4-BE49-F238E27FC236}">
                <a16:creationId xmlns:a16="http://schemas.microsoft.com/office/drawing/2014/main" id="{BE6076CE-4DBF-4982-B6F3-4F1C4B79A87A}"/>
              </a:ext>
            </a:extLst>
          </p:cNvPr>
          <p:cNvSpPr/>
          <p:nvPr userDrawn="1"/>
        </p:nvSpPr>
        <p:spPr>
          <a:xfrm>
            <a:off x="0" y="630980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AE33F57D-94AC-47F3-9163-1E7FFE59ED42}"/>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4936151C-3C7C-42AE-9189-37E8227072AF}"/>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2" name="Picture 11" descr="A picture containing text, clipart&#10;&#10;Description automatically generated">
            <a:extLst>
              <a:ext uri="{FF2B5EF4-FFF2-40B4-BE49-F238E27FC236}">
                <a16:creationId xmlns:a16="http://schemas.microsoft.com/office/drawing/2014/main" id="{AA4683A4-F09C-4C7F-84DD-4D29002F8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65367"/>
            <a:ext cx="2037293" cy="458705"/>
          </a:xfrm>
          <a:prstGeom prst="rect">
            <a:avLst/>
          </a:prstGeom>
        </p:spPr>
      </p:pic>
    </p:spTree>
    <p:extLst>
      <p:ext uri="{BB962C8B-B14F-4D97-AF65-F5344CB8AC3E}">
        <p14:creationId xmlns:p14="http://schemas.microsoft.com/office/powerpoint/2010/main" val="3449523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238425"/>
            <a:ext cx="10515600" cy="1325563"/>
          </a:xfrm>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838200" y="1825625"/>
            <a:ext cx="10515600" cy="4108017"/>
          </a:xfrm>
        </p:spPr>
        <p:txBody>
          <a:bodyPr/>
          <a:lstStyle>
            <a:lvl1pPr>
              <a:defRPr>
                <a:latin typeface="Franklin Gothic Book" panose="020B0503020102020204" pitchFamily="34" charset="0"/>
                <a:cs typeface="Arial" panose="020B0604020202020204" pitchFamily="34" charset="0"/>
              </a:defRPr>
            </a:lvl1pPr>
            <a:lvl2pPr>
              <a:defRPr>
                <a:latin typeface="Franklin Gothic Book" panose="020B0503020102020204" pitchFamily="34" charset="0"/>
                <a:cs typeface="Arial" panose="020B0604020202020204" pitchFamily="34" charset="0"/>
              </a:defRPr>
            </a:lvl2pPr>
            <a:lvl3pPr>
              <a:defRPr>
                <a:latin typeface="Franklin Gothic Book" panose="020B0503020102020204" pitchFamily="34" charset="0"/>
                <a:cs typeface="Arial" panose="020B0604020202020204" pitchFamily="34" charset="0"/>
              </a:defRPr>
            </a:lvl3pPr>
            <a:lvl4pPr>
              <a:defRPr>
                <a:latin typeface="Franklin Gothic Book" panose="020B0503020102020204" pitchFamily="34" charset="0"/>
                <a:cs typeface="Arial" panose="020B0604020202020204" pitchFamily="34" charset="0"/>
              </a:defRPr>
            </a:lvl4pPr>
            <a:lvl5pPr>
              <a:defRPr>
                <a:latin typeface="Franklin Gothic Book" panose="020B05030201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DFAC75A4-94DB-4723-B604-82CB4A6ACFB6}"/>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3A5D24-02B9-4B89-B733-FD0C9AE831B7}"/>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796AC816-C034-4E33-843C-69923E87A996}"/>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3EDBF77A-2CDB-498C-B013-6A9DA73D2E9E}"/>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5" name="Picture 4" descr="A picture containing text, clipart&#10;&#10;Description automatically generated">
            <a:extLst>
              <a:ext uri="{FF2B5EF4-FFF2-40B4-BE49-F238E27FC236}">
                <a16:creationId xmlns:a16="http://schemas.microsoft.com/office/drawing/2014/main" id="{C05DB8D6-C415-41F6-B2A3-786EFBD4F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92571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ED2B-F326-46C6-B217-E0929DA4A80E}"/>
              </a:ext>
            </a:extLst>
          </p:cNvPr>
          <p:cNvSpPr>
            <a:spLocks noGrp="1"/>
          </p:cNvSpPr>
          <p:nvPr>
            <p:ph type="title"/>
          </p:nvPr>
        </p:nvSpPr>
        <p:spPr>
          <a:xfrm>
            <a:off x="831850" y="1709738"/>
            <a:ext cx="10515600" cy="2852737"/>
          </a:xfrm>
        </p:spPr>
        <p:txBody>
          <a:bodyPr anchor="b">
            <a:normAutofit/>
          </a:bodyPr>
          <a:lstStyle>
            <a:lvl1pPr>
              <a:defRPr sz="5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CD65565-EB49-4361-8D21-74242974F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B8C8C81E-A91C-4C57-B0BD-2233982FB7E7}"/>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D19B2DD2-B2F3-400D-B68D-38D0E2C0922C}"/>
              </a:ext>
            </a:extLst>
          </p:cNvPr>
          <p:cNvSpPr txBox="1">
            <a:spLocks/>
          </p:cNvSpPr>
          <p:nvPr userDrawn="1"/>
        </p:nvSpPr>
        <p:spPr>
          <a:xfrm>
            <a:off x="8763000" y="64336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5" name="Rectangle 14">
            <a:extLst>
              <a:ext uri="{FF2B5EF4-FFF2-40B4-BE49-F238E27FC236}">
                <a16:creationId xmlns:a16="http://schemas.microsoft.com/office/drawing/2014/main" id="{75DD108C-DA9A-4CCF-B1B8-E2DA82E44290}"/>
              </a:ext>
            </a:extLst>
          </p:cNvPr>
          <p:cNvSpPr/>
          <p:nvPr userDrawn="1"/>
        </p:nvSpPr>
        <p:spPr>
          <a:xfrm>
            <a:off x="0" y="630980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5F140CD-7204-4416-9891-BE6D161AB948}"/>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5D488CAB-158B-42DD-A28A-CED42865501D}"/>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2" name="Picture 11" descr="A picture containing text, clipart&#10;&#10;Description automatically generated">
            <a:extLst>
              <a:ext uri="{FF2B5EF4-FFF2-40B4-BE49-F238E27FC236}">
                <a16:creationId xmlns:a16="http://schemas.microsoft.com/office/drawing/2014/main" id="{AF944302-BAA2-4C85-87CE-5B49A0C53A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508348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08C-BA3D-42CC-A245-252C57C5E202}"/>
              </a:ext>
            </a:extLst>
          </p:cNvPr>
          <p:cNvSpPr>
            <a:spLocks noGrp="1"/>
          </p:cNvSpPr>
          <p:nvPr>
            <p:ph type="title"/>
          </p:nvPr>
        </p:nvSpPr>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108E85-913B-42D0-9315-B96B9F579D0E}"/>
              </a:ext>
            </a:extLst>
          </p:cNvPr>
          <p:cNvSpPr>
            <a:spLocks noGrp="1"/>
          </p:cNvSpPr>
          <p:nvPr>
            <p:ph sz="half" idx="1"/>
          </p:nvPr>
        </p:nvSpPr>
        <p:spPr>
          <a:xfrm>
            <a:off x="838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3E80C-619C-45CD-9540-A6EDAAD7FE7D}"/>
              </a:ext>
            </a:extLst>
          </p:cNvPr>
          <p:cNvSpPr>
            <a:spLocks noGrp="1"/>
          </p:cNvSpPr>
          <p:nvPr>
            <p:ph sz="half" idx="2"/>
          </p:nvPr>
        </p:nvSpPr>
        <p:spPr>
          <a:xfrm>
            <a:off x="6172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8CBC71-8A83-4DCD-BB58-9E0509F2078C}"/>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428B28F9-088C-4705-BED2-2F8783E18621}"/>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6" name="Rectangle 15">
            <a:extLst>
              <a:ext uri="{FF2B5EF4-FFF2-40B4-BE49-F238E27FC236}">
                <a16:creationId xmlns:a16="http://schemas.microsoft.com/office/drawing/2014/main" id="{11B57F8F-75BD-4FD8-8C2A-CEE46BF12607}"/>
              </a:ext>
            </a:extLst>
          </p:cNvPr>
          <p:cNvSpPr/>
          <p:nvPr userDrawn="1"/>
        </p:nvSpPr>
        <p:spPr>
          <a:xfrm>
            <a:off x="0" y="6311900"/>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2E6BD613-CACE-47DE-A5CC-08FAC9D8C2BE}"/>
              </a:ext>
            </a:extLst>
          </p:cNvPr>
          <p:cNvSpPr>
            <a:spLocks noGrp="1"/>
          </p:cNvSpPr>
          <p:nvPr>
            <p:ph type="sldNum" sz="quarter" idx="12"/>
          </p:nvPr>
        </p:nvSpPr>
        <p:spPr>
          <a:xfrm>
            <a:off x="8610600" y="6283325"/>
            <a:ext cx="2743200" cy="605343"/>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8D1BA1C6-3C5C-4040-9A08-A14BFA98FE72}"/>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2" name="Picture 11" descr="A picture containing text, clipart&#10;&#10;Description automatically generated">
            <a:extLst>
              <a:ext uri="{FF2B5EF4-FFF2-40B4-BE49-F238E27FC236}">
                <a16:creationId xmlns:a16="http://schemas.microsoft.com/office/drawing/2014/main" id="{7712C90E-5CE9-41F8-8EA8-24CF3440DE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80031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1"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572337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27B-9C25-4EA9-9479-2C2233725535}"/>
              </a:ext>
            </a:extLst>
          </p:cNvPr>
          <p:cNvSpPr>
            <a:spLocks noGrp="1"/>
          </p:cNvSpPr>
          <p:nvPr>
            <p:ph type="title"/>
          </p:nvPr>
        </p:nvSpPr>
        <p:spPr>
          <a:xfrm>
            <a:off x="839788" y="365125"/>
            <a:ext cx="10515600" cy="1325563"/>
          </a:xfrm>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1D11DFE-1C31-4733-835E-394905142E42}"/>
              </a:ext>
            </a:extLst>
          </p:cNvPr>
          <p:cNvSpPr>
            <a:spLocks noGrp="1"/>
          </p:cNvSpPr>
          <p:nvPr>
            <p:ph type="body" idx="1"/>
          </p:nvPr>
        </p:nvSpPr>
        <p:spPr>
          <a:xfrm>
            <a:off x="839788" y="1681163"/>
            <a:ext cx="5157787" cy="823912"/>
          </a:xfrm>
        </p:spPr>
        <p:txBody>
          <a:bodyPr anchor="b"/>
          <a:lstStyle>
            <a:lvl1pPr marL="0" indent="0">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C0E-A772-46E3-B257-F3D9A8EBB16D}"/>
              </a:ext>
            </a:extLst>
          </p:cNvPr>
          <p:cNvSpPr>
            <a:spLocks noGrp="1"/>
          </p:cNvSpPr>
          <p:nvPr>
            <p:ph sz="half" idx="2"/>
          </p:nvPr>
        </p:nvSpPr>
        <p:spPr>
          <a:xfrm>
            <a:off x="839788" y="2505075"/>
            <a:ext cx="5157787" cy="368458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F02CB-1EA9-477C-93D6-9CD269382D50}"/>
              </a:ext>
            </a:extLst>
          </p:cNvPr>
          <p:cNvSpPr>
            <a:spLocks noGrp="1"/>
          </p:cNvSpPr>
          <p:nvPr>
            <p:ph type="body" sz="quarter" idx="3"/>
          </p:nvPr>
        </p:nvSpPr>
        <p:spPr>
          <a:xfrm>
            <a:off x="6172200" y="1681163"/>
            <a:ext cx="5183188" cy="823912"/>
          </a:xfrm>
        </p:spPr>
        <p:txBody>
          <a:bodyPr anchor="b"/>
          <a:lstStyle>
            <a:lvl1pPr marL="0" indent="0">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34711-E170-43C2-A8CB-DCBB3EBE9A6C}"/>
              </a:ext>
            </a:extLst>
          </p:cNvPr>
          <p:cNvSpPr>
            <a:spLocks noGrp="1"/>
          </p:cNvSpPr>
          <p:nvPr>
            <p:ph sz="quarter" idx="4"/>
          </p:nvPr>
        </p:nvSpPr>
        <p:spPr>
          <a:xfrm>
            <a:off x="6172200" y="2505075"/>
            <a:ext cx="5183188" cy="368458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67D1258C-FA5A-4E0D-A5C9-C71EB2546D5B}"/>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52A3AAA7-028B-4D64-85E2-C58A1CF6BD5C}"/>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8" name="Rectangle 17">
            <a:extLst>
              <a:ext uri="{FF2B5EF4-FFF2-40B4-BE49-F238E27FC236}">
                <a16:creationId xmlns:a16="http://schemas.microsoft.com/office/drawing/2014/main" id="{0DC4E5D0-54D8-4A69-BEE5-43027F01473F}"/>
              </a:ext>
            </a:extLst>
          </p:cNvPr>
          <p:cNvSpPr/>
          <p:nvPr userDrawn="1"/>
        </p:nvSpPr>
        <p:spPr>
          <a:xfrm>
            <a:off x="-10063" y="6273499"/>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2C5CC0F4-BF22-45A5-8B84-DB4878387636}"/>
              </a:ext>
            </a:extLst>
          </p:cNvPr>
          <p:cNvSpPr>
            <a:spLocks noGrp="1"/>
          </p:cNvSpPr>
          <p:nvPr>
            <p:ph type="sldNum" sz="quarter" idx="12"/>
          </p:nvPr>
        </p:nvSpPr>
        <p:spPr>
          <a:xfrm>
            <a:off x="8600537" y="6273499"/>
            <a:ext cx="2743200" cy="584501"/>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21" name="Footer Placeholder 7">
            <a:extLst>
              <a:ext uri="{FF2B5EF4-FFF2-40B4-BE49-F238E27FC236}">
                <a16:creationId xmlns:a16="http://schemas.microsoft.com/office/drawing/2014/main" id="{B5C6DC9F-0C64-40BD-BED5-525B1B3CC14D}"/>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4" name="Picture 13" descr="A picture containing text, clipart&#10;&#10;Description automatically generated">
            <a:extLst>
              <a:ext uri="{FF2B5EF4-FFF2-40B4-BE49-F238E27FC236}">
                <a16:creationId xmlns:a16="http://schemas.microsoft.com/office/drawing/2014/main" id="{F1E5093E-D8B7-47A2-848D-4448B36D17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344860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985E-7D3E-4A7F-B57A-ED70D1E3A288}"/>
              </a:ext>
            </a:extLst>
          </p:cNvPr>
          <p:cNvSpPr>
            <a:spLocks noGrp="1"/>
          </p:cNvSpPr>
          <p:nvPr>
            <p:ph type="title"/>
          </p:nvPr>
        </p:nvSpPr>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748E0831-3FA4-4492-9DEC-D6C8CF752604}"/>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D24F37F3-E977-4E30-A60C-8A6F9B3C87A3}"/>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4" name="Rectangle 13">
            <a:extLst>
              <a:ext uri="{FF2B5EF4-FFF2-40B4-BE49-F238E27FC236}">
                <a16:creationId xmlns:a16="http://schemas.microsoft.com/office/drawing/2014/main" id="{D851A1DA-FE16-48FB-986A-63475B60EC0B}"/>
              </a:ext>
            </a:extLst>
          </p:cNvPr>
          <p:cNvSpPr/>
          <p:nvPr userDrawn="1"/>
        </p:nvSpPr>
        <p:spPr>
          <a:xfrm>
            <a:off x="0" y="630980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EDEA25BE-9500-4F42-9D75-F0287C838CFE}"/>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7" name="Footer Placeholder 7">
            <a:extLst>
              <a:ext uri="{FF2B5EF4-FFF2-40B4-BE49-F238E27FC236}">
                <a16:creationId xmlns:a16="http://schemas.microsoft.com/office/drawing/2014/main" id="{51A96B0E-ECBA-4D54-B6A0-C3D84452461B}"/>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0" name="Picture 9" descr="A picture containing text, clipart&#10;&#10;Description automatically generated">
            <a:extLst>
              <a:ext uri="{FF2B5EF4-FFF2-40B4-BE49-F238E27FC236}">
                <a16:creationId xmlns:a16="http://schemas.microsoft.com/office/drawing/2014/main" id="{636DC736-FE5B-4C46-BC8F-8B01E4B35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3001821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86AAEA-A48F-4BAD-9EBB-E9F38FFBFF34}"/>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D1966C-A9BD-47B0-B9C3-CF37C9B42797}"/>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486EA3CA-5E05-4E3F-97F7-140BC64C894F}"/>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6" name="Footer Placeholder 7">
            <a:extLst>
              <a:ext uri="{FF2B5EF4-FFF2-40B4-BE49-F238E27FC236}">
                <a16:creationId xmlns:a16="http://schemas.microsoft.com/office/drawing/2014/main" id="{5F204DBB-E423-40B8-8329-D55211327EE8}"/>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8" name="Picture 7" descr="A picture containing text, clipart&#10;&#10;Description automatically generated">
            <a:extLst>
              <a:ext uri="{FF2B5EF4-FFF2-40B4-BE49-F238E27FC236}">
                <a16:creationId xmlns:a16="http://schemas.microsoft.com/office/drawing/2014/main" id="{202FBB69-27C7-43E5-9199-D695DCC19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1267405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93A6-F0E9-435B-B7B3-A9C4DD55A480}"/>
              </a:ext>
            </a:extLst>
          </p:cNvPr>
          <p:cNvSpPr>
            <a:spLocks noGrp="1"/>
          </p:cNvSpPr>
          <p:nvPr>
            <p:ph type="title"/>
          </p:nvPr>
        </p:nvSpPr>
        <p:spPr>
          <a:xfrm>
            <a:off x="839788" y="457200"/>
            <a:ext cx="3932237" cy="1600200"/>
          </a:xfrm>
        </p:spPr>
        <p:txBody>
          <a:bodyPr anchor="b"/>
          <a:lstStyle>
            <a:lvl1pPr>
              <a:defRPr sz="32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ECB5BE4-00B7-4728-A015-D69AC8B4F25E}"/>
              </a:ext>
            </a:extLst>
          </p:cNvPr>
          <p:cNvSpPr>
            <a:spLocks noGrp="1"/>
          </p:cNvSpPr>
          <p:nvPr>
            <p:ph idx="1"/>
          </p:nvPr>
        </p:nvSpPr>
        <p:spPr>
          <a:xfrm>
            <a:off x="5183188" y="987425"/>
            <a:ext cx="6172200" cy="4873625"/>
          </a:xfrm>
        </p:spPr>
        <p:txBody>
          <a:bodyPr/>
          <a:lstStyle>
            <a:lvl1pPr>
              <a:defRPr sz="3200">
                <a:latin typeface="Franklin Gothic Book" panose="020B0503020102020204" pitchFamily="34" charset="0"/>
              </a:defRPr>
            </a:lvl1pPr>
            <a:lvl2pPr>
              <a:defRPr sz="2800">
                <a:latin typeface="Franklin Gothic Book" panose="020B0503020102020204" pitchFamily="34" charset="0"/>
              </a:defRPr>
            </a:lvl2pPr>
            <a:lvl3pPr>
              <a:defRPr sz="24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E060F-4EAC-4222-A778-B45501E4FD68}"/>
              </a:ext>
            </a:extLst>
          </p:cNvPr>
          <p:cNvSpPr>
            <a:spLocks noGrp="1"/>
          </p:cNvSpPr>
          <p:nvPr>
            <p:ph type="body" sz="half" idx="2"/>
          </p:nvPr>
        </p:nvSpPr>
        <p:spPr>
          <a:xfrm>
            <a:off x="839788" y="2057400"/>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BE9A65C0-C696-44F2-A58C-9329DD5836DA}"/>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F3DDA91-1A84-463C-8ED0-7E412226C8E2}"/>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6" name="Rectangle 15">
            <a:extLst>
              <a:ext uri="{FF2B5EF4-FFF2-40B4-BE49-F238E27FC236}">
                <a16:creationId xmlns:a16="http://schemas.microsoft.com/office/drawing/2014/main" id="{C8E3EEBD-4D39-45AA-8AFD-B0B0915F203A}"/>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AAF13D2-62BB-4462-8CB6-CFC12204BA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8" name="Slide Number Placeholder 5">
            <a:extLst>
              <a:ext uri="{FF2B5EF4-FFF2-40B4-BE49-F238E27FC236}">
                <a16:creationId xmlns:a16="http://schemas.microsoft.com/office/drawing/2014/main" id="{1656288B-AE04-4A9C-88A8-1CFDEAF4A576}"/>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C9AD2C42-7ED6-4328-B88F-9CCF390B1FC8}"/>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775856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6FB7-3987-4631-9E61-654948E9BC46}"/>
              </a:ext>
            </a:extLst>
          </p:cNvPr>
          <p:cNvSpPr>
            <a:spLocks noGrp="1"/>
          </p:cNvSpPr>
          <p:nvPr>
            <p:ph type="title"/>
          </p:nvPr>
        </p:nvSpPr>
        <p:spPr>
          <a:xfrm>
            <a:off x="839788" y="457200"/>
            <a:ext cx="3932237" cy="1600200"/>
          </a:xfrm>
        </p:spPr>
        <p:txBody>
          <a:bodyPr anchor="b"/>
          <a:lstStyle>
            <a:lvl1pPr>
              <a:defRPr sz="32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97F6D002-A7C9-41C2-B30A-AA5CBF97D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76727B-F922-41BC-BFA9-32E7B3C8E9DC}"/>
              </a:ext>
            </a:extLst>
          </p:cNvPr>
          <p:cNvSpPr>
            <a:spLocks noGrp="1"/>
          </p:cNvSpPr>
          <p:nvPr>
            <p:ph type="body" sz="half" idx="2"/>
          </p:nvPr>
        </p:nvSpPr>
        <p:spPr>
          <a:xfrm>
            <a:off x="839788" y="2057400"/>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4EB31B3F-F951-414A-8E42-4E48AEE65550}"/>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744F2D-2493-4D5C-A63A-5E0CF6B23CB6}"/>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A379486-0189-48B4-A1ED-ADA76937A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8" name="Slide Number Placeholder 5">
            <a:extLst>
              <a:ext uri="{FF2B5EF4-FFF2-40B4-BE49-F238E27FC236}">
                <a16:creationId xmlns:a16="http://schemas.microsoft.com/office/drawing/2014/main" id="{C406DEB8-1A0D-489E-B8B3-2E4A11696DE4}"/>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AB4B91E3-6CF1-4C68-BF8A-73135EF27BC7}"/>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371764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7591-4007-4FB6-87D0-D3B8C960D469}"/>
              </a:ext>
            </a:extLst>
          </p:cNvPr>
          <p:cNvSpPr>
            <a:spLocks noGrp="1"/>
          </p:cNvSpPr>
          <p:nvPr>
            <p:ph type="title"/>
          </p:nvPr>
        </p:nvSpPr>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344D8E3C-E780-4699-B677-FB47D8FD6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B70F3B40-30B2-42C1-8677-12962FAF5465}"/>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71F4E5A-4D77-4338-BE05-FDFE19F892B9}"/>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5" name="Rectangle 14">
            <a:extLst>
              <a:ext uri="{FF2B5EF4-FFF2-40B4-BE49-F238E27FC236}">
                <a16:creationId xmlns:a16="http://schemas.microsoft.com/office/drawing/2014/main" id="{433D8BB3-5A37-4478-8066-0F65E2FE713C}"/>
              </a:ext>
            </a:extLst>
          </p:cNvPr>
          <p:cNvSpPr/>
          <p:nvPr userDrawn="1"/>
        </p:nvSpPr>
        <p:spPr>
          <a:xfrm>
            <a:off x="0" y="6289379"/>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3E88770-C5C5-4653-AB51-18AAD06FA3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406838"/>
            <a:ext cx="1844615" cy="321202"/>
          </a:xfrm>
          <a:prstGeom prst="rect">
            <a:avLst/>
          </a:prstGeom>
        </p:spPr>
      </p:pic>
      <p:sp>
        <p:nvSpPr>
          <p:cNvPr id="17" name="Slide Number Placeholder 5">
            <a:extLst>
              <a:ext uri="{FF2B5EF4-FFF2-40B4-BE49-F238E27FC236}">
                <a16:creationId xmlns:a16="http://schemas.microsoft.com/office/drawing/2014/main" id="{6AF31BFF-6BE3-4044-A7C6-136B80B2F729}"/>
              </a:ext>
            </a:extLst>
          </p:cNvPr>
          <p:cNvSpPr>
            <a:spLocks noGrp="1"/>
          </p:cNvSpPr>
          <p:nvPr>
            <p:ph type="sldNum" sz="quarter" idx="12"/>
          </p:nvPr>
        </p:nvSpPr>
        <p:spPr>
          <a:xfrm>
            <a:off x="8610600" y="6289379"/>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FF468A47-4E59-46F1-B894-816F73AE1A1B}"/>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2690163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8E493-A958-4F26-889A-419D8DC03412}"/>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EBA62D-9F80-46F3-BA29-89D44925AD20}"/>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926B12AD-5454-487B-B43A-FE6ACB83429A}"/>
              </a:ext>
            </a:extLst>
          </p:cNvPr>
          <p:cNvSpPr>
            <a:spLocks noGrp="1"/>
          </p:cNvSpPr>
          <p:nvPr>
            <p:ph type="sldNum" sz="quarter" idx="12"/>
          </p:nvPr>
        </p:nvSpPr>
        <p:spPr>
          <a:xfrm>
            <a:off x="8610600" y="6281232"/>
            <a:ext cx="2743200" cy="576768"/>
          </a:xfr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B1BC4969-1D20-4375-A354-C1900F1148E7}"/>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7" name="Picture 6" descr="A picture containing text, clipart&#10;&#10;Description automatically generated">
            <a:extLst>
              <a:ext uri="{FF2B5EF4-FFF2-40B4-BE49-F238E27FC236}">
                <a16:creationId xmlns:a16="http://schemas.microsoft.com/office/drawing/2014/main" id="{59BB571B-8413-4C73-B850-37FF4AEA4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28292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8"/>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06062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column - green">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1" y="847725"/>
            <a:ext cx="12192000" cy="570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90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13913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1"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1483163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userDrawn="1"/>
        </p:nvSpPr>
        <p:spPr>
          <a:xfrm>
            <a:off x="1"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1"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endParaRPr sz="3300">
              <a:solidFill>
                <a:srgbClr val="FFFFFF"/>
              </a:solidFill>
            </a:endParaRP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23636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4.sv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7.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443889"/>
            <a:ext cx="12192000" cy="4188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139" y="-38100"/>
            <a:ext cx="11633054"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 name="Rectangle 10"/>
          <p:cNvSpPr/>
          <p:nvPr/>
        </p:nvSpPr>
        <p:spPr bwMode="auto">
          <a:xfrm flipH="1" flipV="1">
            <a:off x="1" y="787400"/>
            <a:ext cx="12192000" cy="365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1139" y="1047751"/>
            <a:ext cx="10972482"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77190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672" r:id="rId11"/>
    <p:sldLayoutId id="2147483673" r:id="rId12"/>
    <p:sldLayoutId id="2147483674" r:id="rId13"/>
    <p:sldLayoutId id="2147483675" r:id="rId14"/>
    <p:sldLayoutId id="2147483676" r:id="rId15"/>
    <p:sldLayoutId id="2147483677" r:id="rId16"/>
    <p:sldLayoutId id="2147483712" r:id="rId17"/>
  </p:sldLayoutIdLst>
  <p:txStyles>
    <p:titleStyle>
      <a:lvl1pPr algn="l" defTabSz="457200" rtl="0" eaLnBrk="1" fontAlgn="base" hangingPunct="1">
        <a:spcBef>
          <a:spcPct val="0"/>
        </a:spcBef>
        <a:spcAft>
          <a:spcPct val="0"/>
        </a:spcAft>
        <a:defRPr lang="en-US" sz="3300" b="1" kern="1200" dirty="0">
          <a:solidFill>
            <a:schemeClr val="accent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rgbClr val="007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14045"/>
            <a:ext cx="10515600" cy="90482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18871"/>
            <a:ext cx="10515600" cy="4820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190608" y="6333797"/>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a:p>
        </p:txBody>
      </p:sp>
      <p:pic>
        <p:nvPicPr>
          <p:cNvPr id="9" name="Graphic 8">
            <a:extLst>
              <a:ext uri="{FF2B5EF4-FFF2-40B4-BE49-F238E27FC236}">
                <a16:creationId xmlns:a16="http://schemas.microsoft.com/office/drawing/2014/main" id="{23151D6B-3467-B047-B592-C8CD95F7D7FE}"/>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303559" y="6208705"/>
            <a:ext cx="1564684" cy="391171"/>
          </a:xfrm>
          <a:prstGeom prst="rect">
            <a:avLst/>
          </a:prstGeom>
        </p:spPr>
      </p:pic>
    </p:spTree>
    <p:extLst>
      <p:ext uri="{BB962C8B-B14F-4D97-AF65-F5344CB8AC3E}">
        <p14:creationId xmlns:p14="http://schemas.microsoft.com/office/powerpoint/2010/main" val="12224810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hdr="0" ftr="0" dt="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0B997-EB3A-45CC-B53E-C516526F4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B902E6-4413-4D57-9016-E2AC03B70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8F73F-C363-4D6F-8B76-C1ECE8248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E3B90-59A3-4A8D-AE13-9AE1033E8CED}" type="datetime1">
              <a:rPr lang="en-US" smtClean="0"/>
              <a:t>11/30/22</a:t>
            </a:fld>
            <a:endParaRPr lang="en-US"/>
          </a:p>
        </p:txBody>
      </p:sp>
      <p:sp>
        <p:nvSpPr>
          <p:cNvPr id="5" name="Footer Placeholder 4">
            <a:extLst>
              <a:ext uri="{FF2B5EF4-FFF2-40B4-BE49-F238E27FC236}">
                <a16:creationId xmlns:a16="http://schemas.microsoft.com/office/drawing/2014/main" id="{58946671-C1AB-486E-967D-E8755B5A2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energy.gov/</a:t>
            </a:r>
            <a:r>
              <a:rPr lang="en-US" err="1"/>
              <a:t>fe</a:t>
            </a:r>
            <a:endParaRPr lang="en-US"/>
          </a:p>
        </p:txBody>
      </p:sp>
      <p:sp>
        <p:nvSpPr>
          <p:cNvPr id="6" name="Slide Number Placeholder 5">
            <a:extLst>
              <a:ext uri="{FF2B5EF4-FFF2-40B4-BE49-F238E27FC236}">
                <a16:creationId xmlns:a16="http://schemas.microsoft.com/office/drawing/2014/main" id="{6B2ABDB0-BA35-4612-9530-32119020D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7542F-3D05-4156-9308-A42F80506B15}" type="slidenum">
              <a:rPr lang="en-US" smtClean="0"/>
              <a:t>‹#›</a:t>
            </a:fld>
            <a:endParaRPr lang="en-US"/>
          </a:p>
        </p:txBody>
      </p:sp>
      <p:sp>
        <p:nvSpPr>
          <p:cNvPr id="7" name="Rectangle 6">
            <a:extLst>
              <a:ext uri="{FF2B5EF4-FFF2-40B4-BE49-F238E27FC236}">
                <a16:creationId xmlns:a16="http://schemas.microsoft.com/office/drawing/2014/main" id="{CB0AA7FE-969D-49FE-A93F-9178F0A73925}"/>
              </a:ext>
            </a:extLst>
          </p:cNvPr>
          <p:cNvSpPr/>
          <p:nvPr userDrawn="1"/>
        </p:nvSpPr>
        <p:spPr>
          <a:xfrm>
            <a:off x="0" y="571499"/>
            <a:ext cx="594360" cy="594360"/>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8BD45E-C390-4A15-887C-D719B52E589B}"/>
              </a:ext>
            </a:extLst>
          </p:cNvPr>
          <p:cNvSpPr/>
          <p:nvPr userDrawn="1"/>
        </p:nvSpPr>
        <p:spPr>
          <a:xfrm>
            <a:off x="0" y="6316157"/>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34DDA39-2D55-43C5-9BCD-6BA294E415A9}"/>
              </a:ext>
            </a:extLst>
          </p:cNvPr>
          <p:cNvSpPr txBox="1">
            <a:spLocks/>
          </p:cNvSpPr>
          <p:nvPr userDrawn="1"/>
        </p:nvSpPr>
        <p:spPr>
          <a:xfrm>
            <a:off x="8610600" y="6281232"/>
            <a:ext cx="2743200" cy="576768"/>
          </a:xfrm>
          <a:prstGeom prst="rect">
            <a:avLst/>
          </a:prstGeom>
        </p:spPr>
        <p:txBody>
          <a:bodyPr lIns="0" tIns="0" rIns="0" bIns="0" anchor="ctr" anchorCtr="0"/>
          <a:lstStyle>
            <a:defPPr>
              <a:defRPr lang="en-U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17542F-3D05-4156-9308-A42F80506B15}" type="slidenum">
              <a:rPr lang="en-US" sz="1200" smtClean="0"/>
              <a:pPr algn="r"/>
              <a:t>‹#›</a:t>
            </a:fld>
            <a:endParaRPr lang="en-US" sz="1200"/>
          </a:p>
        </p:txBody>
      </p:sp>
      <p:sp>
        <p:nvSpPr>
          <p:cNvPr id="12" name="Footer Placeholder 7">
            <a:extLst>
              <a:ext uri="{FF2B5EF4-FFF2-40B4-BE49-F238E27FC236}">
                <a16:creationId xmlns:a16="http://schemas.microsoft.com/office/drawing/2014/main" id="{721A99E9-2D30-4F6D-B8B3-C7CAD840D83C}"/>
              </a:ext>
            </a:extLst>
          </p:cNvPr>
          <p:cNvSpPr txBox="1">
            <a:spLocks/>
          </p:cNvSpPr>
          <p:nvPr userDrawn="1"/>
        </p:nvSpPr>
        <p:spPr>
          <a:xfrm>
            <a:off x="4038600" y="6332988"/>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a:t>
            </a:r>
          </a:p>
        </p:txBody>
      </p:sp>
      <p:pic>
        <p:nvPicPr>
          <p:cNvPr id="13" name="Picture 12" descr="A picture containing text, clipart&#10;&#10;Description automatically generated">
            <a:extLst>
              <a:ext uri="{FF2B5EF4-FFF2-40B4-BE49-F238E27FC236}">
                <a16:creationId xmlns:a16="http://schemas.microsoft.com/office/drawing/2014/main" id="{256141CD-62C9-4E7B-A3A9-A0C7E8951D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7180" y="6336792"/>
            <a:ext cx="2037293" cy="458705"/>
          </a:xfrm>
          <a:prstGeom prst="rect">
            <a:avLst/>
          </a:prstGeom>
        </p:spPr>
      </p:pic>
    </p:spTree>
    <p:extLst>
      <p:ext uri="{BB962C8B-B14F-4D97-AF65-F5344CB8AC3E}">
        <p14:creationId xmlns:p14="http://schemas.microsoft.com/office/powerpoint/2010/main" val="2030566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www.linkedin.com/in/melissa-ardis-b0ba285" TargetMode="External"/><Relationship Id="rId2" Type="http://schemas.openxmlformats.org/officeDocument/2006/relationships/hyperlink" Target="mailto:melissa.ardis@hq.doe.gov" TargetMode="Externa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6CFDFD8-0706-205C-43DC-1E37A468BB2E}"/>
              </a:ext>
            </a:extLst>
          </p:cNvPr>
          <p:cNvSpPr>
            <a:spLocks noGrp="1"/>
          </p:cNvSpPr>
          <p:nvPr>
            <p:ph type="subTitle" idx="1"/>
          </p:nvPr>
        </p:nvSpPr>
        <p:spPr>
          <a:xfrm>
            <a:off x="710487" y="1473009"/>
            <a:ext cx="9705266" cy="891819"/>
          </a:xfrm>
        </p:spPr>
        <p:txBody>
          <a:bodyPr>
            <a:normAutofit fontScale="77500" lnSpcReduction="20000"/>
          </a:bodyPr>
          <a:lstStyle/>
          <a:p>
            <a:r>
              <a:rPr lang="en-US" dirty="0">
                <a:latin typeface="Franklin Gothic Medium" panose="020B0603020102020204" pitchFamily="34" charset="0"/>
              </a:rPr>
              <a:t>Power Marketing Administrations and the U.S. Department of Energy</a:t>
            </a:r>
          </a:p>
        </p:txBody>
      </p:sp>
      <p:sp>
        <p:nvSpPr>
          <p:cNvPr id="3" name="Text Placeholder 2">
            <a:extLst>
              <a:ext uri="{FF2B5EF4-FFF2-40B4-BE49-F238E27FC236}">
                <a16:creationId xmlns:a16="http://schemas.microsoft.com/office/drawing/2014/main" id="{AA1713C9-E8D0-4FCF-CD1C-23FF1DB285AE}"/>
              </a:ext>
            </a:extLst>
          </p:cNvPr>
          <p:cNvSpPr>
            <a:spLocks noGrp="1"/>
          </p:cNvSpPr>
          <p:nvPr>
            <p:ph type="body" sz="quarter" idx="10"/>
          </p:nvPr>
        </p:nvSpPr>
        <p:spPr>
          <a:xfrm>
            <a:off x="471340" y="2364828"/>
            <a:ext cx="5624660" cy="1064172"/>
          </a:xfrm>
        </p:spPr>
        <p:txBody>
          <a:bodyPr>
            <a:normAutofit fontScale="92500"/>
          </a:bodyPr>
          <a:lstStyle/>
          <a:p>
            <a:pPr marL="1085850" lvl="1" indent="-342900">
              <a:buAutoNum type="arabicPlain" startAt="2022"/>
            </a:pPr>
            <a:r>
              <a:rPr lang="en-US" b="0" dirty="0">
                <a:latin typeface="Franklin Gothic Medium" panose="020B0603020102020204" pitchFamily="34" charset="0"/>
              </a:rPr>
              <a:t> Mid-West Annual Meeting </a:t>
            </a:r>
          </a:p>
          <a:p>
            <a:r>
              <a:rPr lang="en-US" b="0" dirty="0">
                <a:latin typeface="Franklin Gothic Medium" panose="020B0603020102020204" pitchFamily="34" charset="0"/>
              </a:rPr>
              <a:t>Melissa Ardis Senior Advisor, Power Marketing Administrations, Office of the Under Secretary for Infrastructure  </a:t>
            </a:r>
          </a:p>
          <a:p>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F5D7D-00D3-9EB9-D810-09C7BCC5C3C6}"/>
              </a:ext>
            </a:extLst>
          </p:cNvPr>
          <p:cNvSpPr>
            <a:spLocks noGrp="1"/>
          </p:cNvSpPr>
          <p:nvPr>
            <p:ph type="title"/>
          </p:nvPr>
        </p:nvSpPr>
        <p:spPr/>
        <p:txBody>
          <a:bodyPr/>
          <a:lstStyle/>
          <a:p>
            <a:r>
              <a:rPr lang="en-US" dirty="0"/>
              <a:t>Power Marketing Administrations </a:t>
            </a:r>
          </a:p>
        </p:txBody>
      </p:sp>
      <p:pic>
        <p:nvPicPr>
          <p:cNvPr id="5" name="Content Placeholder 4" descr="Map&#10;&#10;Description automatically generated">
            <a:extLst>
              <a:ext uri="{FF2B5EF4-FFF2-40B4-BE49-F238E27FC236}">
                <a16:creationId xmlns:a16="http://schemas.microsoft.com/office/drawing/2014/main" id="{498D2599-7750-BE3C-0367-4D305704F7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371" y="1321027"/>
            <a:ext cx="6872140" cy="4457604"/>
          </a:xfrm>
        </p:spPr>
      </p:pic>
    </p:spTree>
    <p:extLst>
      <p:ext uri="{BB962C8B-B14F-4D97-AF65-F5344CB8AC3E}">
        <p14:creationId xmlns:p14="http://schemas.microsoft.com/office/powerpoint/2010/main" val="43739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7461-D7CA-3C52-DB57-93861519B350}"/>
              </a:ext>
            </a:extLst>
          </p:cNvPr>
          <p:cNvSpPr>
            <a:spLocks noGrp="1"/>
          </p:cNvSpPr>
          <p:nvPr>
            <p:ph type="title"/>
          </p:nvPr>
        </p:nvSpPr>
        <p:spPr/>
        <p:txBody>
          <a:bodyPr/>
          <a:lstStyle/>
          <a:p>
            <a:r>
              <a:rPr lang="en-US" dirty="0"/>
              <a:t>Bonneville Power Administration </a:t>
            </a:r>
          </a:p>
        </p:txBody>
      </p:sp>
      <p:sp>
        <p:nvSpPr>
          <p:cNvPr id="3" name="Content Placeholder 2">
            <a:extLst>
              <a:ext uri="{FF2B5EF4-FFF2-40B4-BE49-F238E27FC236}">
                <a16:creationId xmlns:a16="http://schemas.microsoft.com/office/drawing/2014/main" id="{D9C825E9-660B-6DF4-A8AB-10D52F055D2E}"/>
              </a:ext>
            </a:extLst>
          </p:cNvPr>
          <p:cNvSpPr>
            <a:spLocks noGrp="1"/>
          </p:cNvSpPr>
          <p:nvPr>
            <p:ph sz="half" idx="1"/>
          </p:nvPr>
        </p:nvSpPr>
        <p:spPr>
          <a:xfrm>
            <a:off x="500024" y="1677981"/>
            <a:ext cx="5683959" cy="4267200"/>
          </a:xfrm>
        </p:spPr>
        <p:txBody>
          <a:bodyPr/>
          <a:lstStyle/>
          <a:p>
            <a:pPr marR="0" lvl="1">
              <a:spcBef>
                <a:spcPts val="0"/>
              </a:spcBef>
              <a:spcAft>
                <a:spcPts val="0"/>
              </a:spcAft>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Bonneville Delivers reliable, affordable, and carbon-free hydropower produced in the Columbia River Basin to communities across the Northwest. BPA maintains 15,000+ circuit miles of high-voltage power lines, with 28% market share of the electric power in the northwest, powering 3 million people in the northwest.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R="0" lvl="1">
              <a:spcBef>
                <a:spcPts val="0"/>
              </a:spcBef>
              <a:spcAft>
                <a:spcPts val="0"/>
              </a:spcAft>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more than 80 years, BPA has been an engine of the Northwest’s economic prosperity and environmental sustainability. The agency provides reliable, clean energy at cost-based rates and brings the power of the river, from water drop to energy watt, to communities across the region.</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pic>
        <p:nvPicPr>
          <p:cNvPr id="7" name="Content Placeholder 6">
            <a:extLst>
              <a:ext uri="{FF2B5EF4-FFF2-40B4-BE49-F238E27FC236}">
                <a16:creationId xmlns:a16="http://schemas.microsoft.com/office/drawing/2014/main" id="{9FE599BB-E9FF-E0B6-1055-4CCEC55867B6}"/>
              </a:ext>
            </a:extLst>
          </p:cNvPr>
          <p:cNvPicPr>
            <a:picLocks noGrp="1" noChangeAspect="1"/>
          </p:cNvPicPr>
          <p:nvPr>
            <p:ph sz="half" idx="2"/>
          </p:nvPr>
        </p:nvPicPr>
        <p:blipFill>
          <a:blip r:embed="rId2"/>
          <a:stretch>
            <a:fillRect/>
          </a:stretch>
        </p:blipFill>
        <p:spPr>
          <a:xfrm>
            <a:off x="7195128" y="1857159"/>
            <a:ext cx="3625858" cy="3625858"/>
          </a:xfrm>
          <a:prstGeom prst="rect">
            <a:avLst/>
          </a:prstGeom>
        </p:spPr>
      </p:pic>
      <p:sp>
        <p:nvSpPr>
          <p:cNvPr id="5" name="Text Placeholder 4">
            <a:extLst>
              <a:ext uri="{FF2B5EF4-FFF2-40B4-BE49-F238E27FC236}">
                <a16:creationId xmlns:a16="http://schemas.microsoft.com/office/drawing/2014/main" id="{8E200AC6-8D1A-D11B-6FA3-B05CC97DDDF3}"/>
              </a:ext>
            </a:extLst>
          </p:cNvPr>
          <p:cNvSpPr>
            <a:spLocks noGrp="1"/>
          </p:cNvSpPr>
          <p:nvPr>
            <p:ph type="body" sz="quarter" idx="10"/>
          </p:nvPr>
        </p:nvSpPr>
        <p:spPr/>
        <p:txBody>
          <a:bodyPr/>
          <a:lstStyle/>
          <a:p>
            <a:r>
              <a:rPr lang="en-US" dirty="0"/>
              <a:t>About: </a:t>
            </a:r>
          </a:p>
        </p:txBody>
      </p:sp>
      <p:sp>
        <p:nvSpPr>
          <p:cNvPr id="6" name="Text Placeholder 5">
            <a:extLst>
              <a:ext uri="{FF2B5EF4-FFF2-40B4-BE49-F238E27FC236}">
                <a16:creationId xmlns:a16="http://schemas.microsoft.com/office/drawing/2014/main" id="{13D7DE23-990D-4E97-1C73-2C3BF94101CA}"/>
              </a:ext>
            </a:extLst>
          </p:cNvPr>
          <p:cNvSpPr>
            <a:spLocks noGrp="1"/>
          </p:cNvSpPr>
          <p:nvPr>
            <p:ph type="body" sz="quarter" idx="11"/>
          </p:nvPr>
        </p:nvSpPr>
        <p:spPr/>
        <p:txBody>
          <a:bodyPr/>
          <a:lstStyle/>
          <a:p>
            <a:r>
              <a:rPr lang="en-US" dirty="0"/>
              <a:t>           Administrator John Hairston </a:t>
            </a:r>
          </a:p>
        </p:txBody>
      </p:sp>
    </p:spTree>
    <p:extLst>
      <p:ext uri="{BB962C8B-B14F-4D97-AF65-F5344CB8AC3E}">
        <p14:creationId xmlns:p14="http://schemas.microsoft.com/office/powerpoint/2010/main" val="3195194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2164-E11F-7B30-AD63-538E214AE735}"/>
              </a:ext>
            </a:extLst>
          </p:cNvPr>
          <p:cNvSpPr>
            <a:spLocks noGrp="1"/>
          </p:cNvSpPr>
          <p:nvPr>
            <p:ph type="title"/>
          </p:nvPr>
        </p:nvSpPr>
        <p:spPr/>
        <p:txBody>
          <a:bodyPr/>
          <a:lstStyle/>
          <a:p>
            <a:r>
              <a:rPr lang="en-US" dirty="0"/>
              <a:t>Southeastern Power Administration </a:t>
            </a:r>
          </a:p>
        </p:txBody>
      </p:sp>
      <p:sp>
        <p:nvSpPr>
          <p:cNvPr id="3" name="Content Placeholder 2">
            <a:extLst>
              <a:ext uri="{FF2B5EF4-FFF2-40B4-BE49-F238E27FC236}">
                <a16:creationId xmlns:a16="http://schemas.microsoft.com/office/drawing/2014/main" id="{9CC598D1-116F-6252-940C-02DA0713B9E7}"/>
              </a:ext>
            </a:extLst>
          </p:cNvPr>
          <p:cNvSpPr>
            <a:spLocks noGrp="1"/>
          </p:cNvSpPr>
          <p:nvPr>
            <p:ph sz="half" idx="1"/>
          </p:nvPr>
        </p:nvSpPr>
        <p:spPr/>
        <p:txBody>
          <a:bodyPr/>
          <a:lstStyle/>
          <a:p>
            <a:pPr lvl="1">
              <a:spcBef>
                <a:spcPts val="0"/>
              </a:spcBef>
              <a:spcAft>
                <a:spcPts val="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Southeastern Power Administration is responsible for marketing electric power and energy generated at reservoirs operated by the United States Army Corps of Engineers.</a:t>
            </a:r>
          </a:p>
          <a:p>
            <a:pPr lvl="1">
              <a:spcBef>
                <a:spcPts val="0"/>
              </a:spcBef>
              <a:spcAft>
                <a:spcPts val="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This power is marketed to more than 491 preference customers in the states of Georgia, Florida, Alabama, Mississippi, southern Illinois, Virginia, Tennessee, Kentucky, North Carolina, and South Carolina.</a:t>
            </a:r>
          </a:p>
          <a:p>
            <a:endParaRPr lang="en-US" dirty="0"/>
          </a:p>
        </p:txBody>
      </p:sp>
      <p:pic>
        <p:nvPicPr>
          <p:cNvPr id="8" name="Content Placeholder 7" descr="A person in a suit smiling&#10;&#10;Description automatically generated with low confidence">
            <a:extLst>
              <a:ext uri="{FF2B5EF4-FFF2-40B4-BE49-F238E27FC236}">
                <a16:creationId xmlns:a16="http://schemas.microsoft.com/office/drawing/2014/main" id="{6654E333-2628-7F8D-C94E-C1E2FC417F8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00866" y="1677988"/>
            <a:ext cx="3297381" cy="4267200"/>
          </a:xfrm>
        </p:spPr>
      </p:pic>
      <p:sp>
        <p:nvSpPr>
          <p:cNvPr id="5" name="Text Placeholder 4">
            <a:extLst>
              <a:ext uri="{FF2B5EF4-FFF2-40B4-BE49-F238E27FC236}">
                <a16:creationId xmlns:a16="http://schemas.microsoft.com/office/drawing/2014/main" id="{DDEC53B1-8482-B49F-EFC2-E5B572BAC6D7}"/>
              </a:ext>
            </a:extLst>
          </p:cNvPr>
          <p:cNvSpPr>
            <a:spLocks noGrp="1"/>
          </p:cNvSpPr>
          <p:nvPr>
            <p:ph type="body" sz="quarter" idx="10"/>
          </p:nvPr>
        </p:nvSpPr>
        <p:spPr/>
        <p:txBody>
          <a:bodyPr/>
          <a:lstStyle/>
          <a:p>
            <a:r>
              <a:rPr lang="en-US" dirty="0"/>
              <a:t>About: </a:t>
            </a:r>
          </a:p>
          <a:p>
            <a:endParaRPr lang="en-US" dirty="0"/>
          </a:p>
        </p:txBody>
      </p:sp>
      <p:sp>
        <p:nvSpPr>
          <p:cNvPr id="6" name="Text Placeholder 5">
            <a:extLst>
              <a:ext uri="{FF2B5EF4-FFF2-40B4-BE49-F238E27FC236}">
                <a16:creationId xmlns:a16="http://schemas.microsoft.com/office/drawing/2014/main" id="{D516E002-2C3C-B2F9-C17D-B55DF98952C0}"/>
              </a:ext>
            </a:extLst>
          </p:cNvPr>
          <p:cNvSpPr>
            <a:spLocks noGrp="1"/>
          </p:cNvSpPr>
          <p:nvPr>
            <p:ph type="body" sz="quarter" idx="11"/>
          </p:nvPr>
        </p:nvSpPr>
        <p:spPr/>
        <p:txBody>
          <a:bodyPr/>
          <a:lstStyle/>
          <a:p>
            <a:r>
              <a:rPr lang="en-US" dirty="0"/>
              <a:t>             Administrator Virgil Hobbs </a:t>
            </a:r>
          </a:p>
        </p:txBody>
      </p:sp>
    </p:spTree>
    <p:extLst>
      <p:ext uri="{BB962C8B-B14F-4D97-AF65-F5344CB8AC3E}">
        <p14:creationId xmlns:p14="http://schemas.microsoft.com/office/powerpoint/2010/main" val="388825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263D-B4D4-1356-489D-2805F8E4D2A6}"/>
              </a:ext>
            </a:extLst>
          </p:cNvPr>
          <p:cNvSpPr>
            <a:spLocks noGrp="1"/>
          </p:cNvSpPr>
          <p:nvPr>
            <p:ph type="title"/>
          </p:nvPr>
        </p:nvSpPr>
        <p:spPr/>
        <p:txBody>
          <a:bodyPr/>
          <a:lstStyle/>
          <a:p>
            <a:r>
              <a:rPr lang="en-US" dirty="0"/>
              <a:t>Southwestern Power Administration </a:t>
            </a:r>
          </a:p>
        </p:txBody>
      </p:sp>
      <p:sp>
        <p:nvSpPr>
          <p:cNvPr id="3" name="Content Placeholder 2">
            <a:extLst>
              <a:ext uri="{FF2B5EF4-FFF2-40B4-BE49-F238E27FC236}">
                <a16:creationId xmlns:a16="http://schemas.microsoft.com/office/drawing/2014/main" id="{B77F8D83-6F9F-3A59-5AB8-DD623FD1A67F}"/>
              </a:ext>
            </a:extLst>
          </p:cNvPr>
          <p:cNvSpPr>
            <a:spLocks noGrp="1"/>
          </p:cNvSpPr>
          <p:nvPr>
            <p:ph sz="half" idx="1"/>
          </p:nvPr>
        </p:nvSpPr>
        <p:spPr/>
        <p:txBody>
          <a:bodyPr/>
          <a:lstStyle/>
          <a:p>
            <a:pPr marR="0" lvl="1">
              <a:spcBef>
                <a:spcPts val="0"/>
              </a:spcBef>
              <a:spcAft>
                <a:spcPts val="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Southwestern Power Administration markets cost-based, wholesale power and energy generated from 24 Federal, multi-purpose hydropower projects owned by the U.S. Army Corps of Engineers. SWPA’s power is marketed and delivered primarily to public bodies such as rural electric cooperatives and municipal utilities. Southwestern has over one hundred such "preference" customers, and these entities ultimately serve over 10 million end-use customers.</a:t>
            </a:r>
          </a:p>
          <a:p>
            <a:pPr marR="0" lvl="1">
              <a:spcBef>
                <a:spcPts val="0"/>
              </a:spcBef>
              <a:spcAft>
                <a:spcPts val="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Service territory includes Arkansas, Kansas, Louisiana, Missouri, Oklahoma, Texas. </a:t>
            </a:r>
          </a:p>
          <a:p>
            <a:endParaRPr lang="en-US" dirty="0"/>
          </a:p>
        </p:txBody>
      </p:sp>
      <p:pic>
        <p:nvPicPr>
          <p:cNvPr id="8" name="Content Placeholder 7" descr="A person in a suit smiling&#10;&#10;Description automatically generated with medium confidence">
            <a:extLst>
              <a:ext uri="{FF2B5EF4-FFF2-40B4-BE49-F238E27FC236}">
                <a16:creationId xmlns:a16="http://schemas.microsoft.com/office/drawing/2014/main" id="{38E2D755-6F76-D1CF-D076-518DB04F3C9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92291" y="1677981"/>
            <a:ext cx="2779785" cy="4207653"/>
          </a:xfrm>
        </p:spPr>
      </p:pic>
      <p:sp>
        <p:nvSpPr>
          <p:cNvPr id="5" name="Text Placeholder 4">
            <a:extLst>
              <a:ext uri="{FF2B5EF4-FFF2-40B4-BE49-F238E27FC236}">
                <a16:creationId xmlns:a16="http://schemas.microsoft.com/office/drawing/2014/main" id="{5EF1392E-F0CB-979E-57BE-0470151BA936}"/>
              </a:ext>
            </a:extLst>
          </p:cNvPr>
          <p:cNvSpPr>
            <a:spLocks noGrp="1"/>
          </p:cNvSpPr>
          <p:nvPr>
            <p:ph type="body" sz="quarter" idx="10"/>
          </p:nvPr>
        </p:nvSpPr>
        <p:spPr/>
        <p:txBody>
          <a:bodyPr/>
          <a:lstStyle/>
          <a:p>
            <a:r>
              <a:rPr lang="en-US" dirty="0"/>
              <a:t>About:  </a:t>
            </a:r>
          </a:p>
        </p:txBody>
      </p:sp>
      <p:sp>
        <p:nvSpPr>
          <p:cNvPr id="6" name="Text Placeholder 5">
            <a:extLst>
              <a:ext uri="{FF2B5EF4-FFF2-40B4-BE49-F238E27FC236}">
                <a16:creationId xmlns:a16="http://schemas.microsoft.com/office/drawing/2014/main" id="{469D34BB-A99D-830D-C316-1773AC3A8210}"/>
              </a:ext>
            </a:extLst>
          </p:cNvPr>
          <p:cNvSpPr>
            <a:spLocks noGrp="1"/>
          </p:cNvSpPr>
          <p:nvPr>
            <p:ph type="body" sz="quarter" idx="11"/>
          </p:nvPr>
        </p:nvSpPr>
        <p:spPr/>
        <p:txBody>
          <a:bodyPr/>
          <a:lstStyle/>
          <a:p>
            <a:r>
              <a:rPr lang="en-US" dirty="0"/>
              <a:t>            Administrator Mike Wech </a:t>
            </a:r>
          </a:p>
        </p:txBody>
      </p:sp>
    </p:spTree>
    <p:extLst>
      <p:ext uri="{BB962C8B-B14F-4D97-AF65-F5344CB8AC3E}">
        <p14:creationId xmlns:p14="http://schemas.microsoft.com/office/powerpoint/2010/main" val="162999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D6C3-4569-50AD-D619-7086BB7B9FF4}"/>
              </a:ext>
            </a:extLst>
          </p:cNvPr>
          <p:cNvSpPr>
            <a:spLocks noGrp="1"/>
          </p:cNvSpPr>
          <p:nvPr>
            <p:ph type="title"/>
          </p:nvPr>
        </p:nvSpPr>
        <p:spPr/>
        <p:txBody>
          <a:bodyPr/>
          <a:lstStyle/>
          <a:p>
            <a:r>
              <a:rPr lang="en-US" dirty="0"/>
              <a:t>Western Area Power Administration </a:t>
            </a:r>
          </a:p>
        </p:txBody>
      </p:sp>
      <p:sp>
        <p:nvSpPr>
          <p:cNvPr id="3" name="Content Placeholder 2">
            <a:extLst>
              <a:ext uri="{FF2B5EF4-FFF2-40B4-BE49-F238E27FC236}">
                <a16:creationId xmlns:a16="http://schemas.microsoft.com/office/drawing/2014/main" id="{806C8768-84FB-2AF6-EE3B-182F69C4AC89}"/>
              </a:ext>
            </a:extLst>
          </p:cNvPr>
          <p:cNvSpPr>
            <a:spLocks noGrp="1"/>
          </p:cNvSpPr>
          <p:nvPr>
            <p:ph sz="half" idx="1"/>
          </p:nvPr>
        </p:nvSpPr>
        <p:spPr>
          <a:xfrm>
            <a:off x="500025" y="1677981"/>
            <a:ext cx="6079884" cy="4267200"/>
          </a:xfrm>
        </p:spPr>
        <p:txBody>
          <a:bodyPr/>
          <a:lstStyle/>
          <a:p>
            <a:pPr lvl="1">
              <a:spcBef>
                <a:spcPts val="0"/>
              </a:spcBef>
              <a:spcAft>
                <a:spcPts val="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Western Area Power Administration’s role is to market wholesale hydropower generated at 57 hydroelectric federal dams operated by the Bureau of Reclamation, United States Army Corps of Engineers and the International Boundary and Water Commission. WAPA delivers this power through a more than 17,000-circuit-mile, high-voltage power transmission system to more than 700 preference power customers across the West. Those customers, in turn, provide retail electric service to more than 40 million consumers. WAPA is headquartered in the Denver, Colorado suburb of Lakewood, Colorado.</a:t>
            </a:r>
          </a:p>
          <a:p>
            <a:pPr lvl="1">
              <a:spcBef>
                <a:spcPts val="0"/>
              </a:spcBef>
              <a:spcAft>
                <a:spcPts val="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WAPA’s service territory spans 15 central and western states, including Arizona, California, Colorado, Iowa, Kansas, Minnesota, Montana, Nebraska, Nevada, New Mexico, North Dakota, South Dakota, Texas, Utah, and Wyoming. </a:t>
            </a:r>
          </a:p>
          <a:p>
            <a:endParaRPr lang="en-US" dirty="0"/>
          </a:p>
        </p:txBody>
      </p:sp>
      <p:pic>
        <p:nvPicPr>
          <p:cNvPr id="8" name="Content Placeholder 7" descr="A person smiling for the camera&#10;&#10;Description automatically generated with low confidence">
            <a:extLst>
              <a:ext uri="{FF2B5EF4-FFF2-40B4-BE49-F238E27FC236}">
                <a16:creationId xmlns:a16="http://schemas.microsoft.com/office/drawing/2014/main" id="{750494F0-5A4E-EE6B-E8AE-100F6036340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42676" y="1677988"/>
            <a:ext cx="3413760" cy="4267200"/>
          </a:xfrm>
        </p:spPr>
      </p:pic>
      <p:sp>
        <p:nvSpPr>
          <p:cNvPr id="5" name="Text Placeholder 4">
            <a:extLst>
              <a:ext uri="{FF2B5EF4-FFF2-40B4-BE49-F238E27FC236}">
                <a16:creationId xmlns:a16="http://schemas.microsoft.com/office/drawing/2014/main" id="{D5B47F47-4622-20F2-264B-184DD54ECF95}"/>
              </a:ext>
            </a:extLst>
          </p:cNvPr>
          <p:cNvSpPr>
            <a:spLocks noGrp="1"/>
          </p:cNvSpPr>
          <p:nvPr>
            <p:ph type="body" sz="quarter" idx="10"/>
          </p:nvPr>
        </p:nvSpPr>
        <p:spPr/>
        <p:txBody>
          <a:bodyPr/>
          <a:lstStyle/>
          <a:p>
            <a:r>
              <a:rPr lang="en-US" dirty="0"/>
              <a:t>About:  </a:t>
            </a:r>
          </a:p>
        </p:txBody>
      </p:sp>
      <p:sp>
        <p:nvSpPr>
          <p:cNvPr id="6" name="Text Placeholder 5">
            <a:extLst>
              <a:ext uri="{FF2B5EF4-FFF2-40B4-BE49-F238E27FC236}">
                <a16:creationId xmlns:a16="http://schemas.microsoft.com/office/drawing/2014/main" id="{C7601379-CDD4-4D6A-1CBB-D0E82BE18E45}"/>
              </a:ext>
            </a:extLst>
          </p:cNvPr>
          <p:cNvSpPr>
            <a:spLocks noGrp="1"/>
          </p:cNvSpPr>
          <p:nvPr>
            <p:ph type="body" sz="quarter" idx="11"/>
          </p:nvPr>
        </p:nvSpPr>
        <p:spPr/>
        <p:txBody>
          <a:bodyPr/>
          <a:lstStyle/>
          <a:p>
            <a:r>
              <a:rPr lang="en-US" dirty="0"/>
              <a:t>          Administrator Tracey LeBeau </a:t>
            </a:r>
          </a:p>
        </p:txBody>
      </p:sp>
    </p:spTree>
    <p:extLst>
      <p:ext uri="{BB962C8B-B14F-4D97-AF65-F5344CB8AC3E}">
        <p14:creationId xmlns:p14="http://schemas.microsoft.com/office/powerpoint/2010/main" val="281549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DDCB-064C-51DB-65B3-55FB6F79D61D}"/>
              </a:ext>
            </a:extLst>
          </p:cNvPr>
          <p:cNvSpPr>
            <a:spLocks noGrp="1"/>
          </p:cNvSpPr>
          <p:nvPr>
            <p:ph type="ctrTitle"/>
          </p:nvPr>
        </p:nvSpPr>
        <p:spPr>
          <a:xfrm>
            <a:off x="1524000" y="1188350"/>
            <a:ext cx="9144000" cy="3543905"/>
          </a:xfrm>
        </p:spPr>
        <p:txBody>
          <a:bodyPr/>
          <a:lstStyle/>
          <a:p>
            <a:r>
              <a:rPr lang="en-US" dirty="0"/>
              <a:t>Federal Financing Tools</a:t>
            </a:r>
            <a:br>
              <a:rPr lang="en-US" dirty="0"/>
            </a:br>
            <a:br>
              <a:rPr lang="en-US" dirty="0"/>
            </a:br>
            <a:endParaRPr lang="en-US" dirty="0"/>
          </a:p>
        </p:txBody>
      </p:sp>
      <p:sp>
        <p:nvSpPr>
          <p:cNvPr id="3" name="Subtitle 2">
            <a:extLst>
              <a:ext uri="{FF2B5EF4-FFF2-40B4-BE49-F238E27FC236}">
                <a16:creationId xmlns:a16="http://schemas.microsoft.com/office/drawing/2014/main" id="{C2B1CB7E-9164-D0BB-4C0E-2F89E6C738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5483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2EEE-5958-3C01-F6C3-67775FD80D7E}"/>
              </a:ext>
            </a:extLst>
          </p:cNvPr>
          <p:cNvSpPr>
            <a:spLocks noGrp="1"/>
          </p:cNvSpPr>
          <p:nvPr>
            <p:ph type="title"/>
          </p:nvPr>
        </p:nvSpPr>
        <p:spPr/>
        <p:txBody>
          <a:bodyPr/>
          <a:lstStyle/>
          <a:p>
            <a:r>
              <a:rPr lang="en-US" dirty="0"/>
              <a:t>Federal Financing Tools</a:t>
            </a:r>
          </a:p>
        </p:txBody>
      </p:sp>
      <p:sp>
        <p:nvSpPr>
          <p:cNvPr id="3" name="Content Placeholder 2">
            <a:extLst>
              <a:ext uri="{FF2B5EF4-FFF2-40B4-BE49-F238E27FC236}">
                <a16:creationId xmlns:a16="http://schemas.microsoft.com/office/drawing/2014/main" id="{65AF02CD-E109-B6E8-56C2-EE889ABA469D}"/>
              </a:ext>
            </a:extLst>
          </p:cNvPr>
          <p:cNvSpPr>
            <a:spLocks noGrp="1"/>
          </p:cNvSpPr>
          <p:nvPr>
            <p:ph sz="quarter" idx="10"/>
          </p:nvPr>
        </p:nvSpPr>
        <p:spPr/>
        <p:txBody>
          <a:bodyPr/>
          <a:lstStyle/>
          <a:p>
            <a:pPr algn="l"/>
            <a:r>
              <a:rPr lang="en-US" b="1" i="0" dirty="0">
                <a:solidFill>
                  <a:srgbClr val="292929"/>
                </a:solidFill>
                <a:effectLst/>
                <a:latin typeface="Karla" pitchFamily="2" charset="0"/>
              </a:rPr>
              <a:t>Grid Resilience Formula Grant Program </a:t>
            </a:r>
          </a:p>
          <a:p>
            <a:pPr lvl="1"/>
            <a:r>
              <a:rPr lang="en-US" i="0" dirty="0">
                <a:solidFill>
                  <a:schemeClr val="tx1"/>
                </a:solidFill>
                <a:effectLst/>
                <a:latin typeface="Karla" pitchFamily="2" charset="0"/>
              </a:rPr>
              <a:t>The </a:t>
            </a:r>
            <a:r>
              <a:rPr lang="en-US" i="0" u="none" strike="noStrike" dirty="0">
                <a:solidFill>
                  <a:schemeClr val="tx1"/>
                </a:solidFill>
                <a:effectLst/>
                <a:latin typeface="Karla" pitchFamily="2" charset="0"/>
              </a:rPr>
              <a:t>Grid Resilience Formula Grant Program</a:t>
            </a:r>
            <a:r>
              <a:rPr lang="en-US" i="0" dirty="0">
                <a:solidFill>
                  <a:schemeClr val="tx1"/>
                </a:solidFill>
                <a:effectLst/>
                <a:latin typeface="Karla" pitchFamily="2" charset="0"/>
              </a:rPr>
              <a:t> is designed to strengthen and modernize America’s power grid against </a:t>
            </a:r>
            <a:r>
              <a:rPr lang="en-US" b="0" i="0" dirty="0">
                <a:solidFill>
                  <a:srgbClr val="292929"/>
                </a:solidFill>
                <a:effectLst/>
                <a:latin typeface="Karla" pitchFamily="2" charset="0"/>
              </a:rPr>
              <a:t>wildfires, extreme weather, and other natural disasters exacerbated by the climate crisis.  </a:t>
            </a:r>
          </a:p>
          <a:p>
            <a:pPr lvl="1"/>
            <a:r>
              <a:rPr lang="en-US" b="0" i="0" dirty="0">
                <a:solidFill>
                  <a:srgbClr val="292929"/>
                </a:solidFill>
                <a:effectLst/>
                <a:latin typeface="Karla" pitchFamily="2" charset="0"/>
              </a:rPr>
              <a:t>The program will distribute up to $2.3 billion over five years and will provide grants to States and Tribes to support projects that provide clean, affordable, and reliable energy to everyone, everywhere, anytime. </a:t>
            </a:r>
          </a:p>
          <a:p>
            <a:pPr algn="l"/>
            <a:r>
              <a:rPr lang="en-US" b="1" i="0" dirty="0">
                <a:solidFill>
                  <a:srgbClr val="292929"/>
                </a:solidFill>
                <a:effectLst/>
                <a:latin typeface="Karla" pitchFamily="2" charset="0"/>
              </a:rPr>
              <a:t>Grid Resilience and Innovation Partnership Program</a:t>
            </a:r>
          </a:p>
          <a:p>
            <a:pPr lvl="1"/>
            <a:r>
              <a:rPr lang="en-US" b="0" i="0" dirty="0">
                <a:solidFill>
                  <a:srgbClr val="292929"/>
                </a:solidFill>
                <a:effectLst/>
                <a:latin typeface="Karla" pitchFamily="2" charset="0"/>
              </a:rPr>
              <a:t>As part of the Bipartisan Infrastructure Law, the Grid Deployment Office is administering a $10.5 billion</a:t>
            </a:r>
            <a:r>
              <a:rPr lang="en-US" b="0" i="0" dirty="0">
                <a:solidFill>
                  <a:schemeClr val="tx1"/>
                </a:solidFill>
                <a:effectLst/>
                <a:latin typeface="Karla" pitchFamily="2" charset="0"/>
              </a:rPr>
              <a:t> </a:t>
            </a:r>
            <a:r>
              <a:rPr lang="en-US" i="0" u="none" strike="noStrike" dirty="0">
                <a:solidFill>
                  <a:schemeClr val="tx1"/>
                </a:solidFill>
                <a:effectLst/>
                <a:latin typeface="Karla" pitchFamily="2" charset="0"/>
              </a:rPr>
              <a:t>Grid Resilience and Innovation Partnership Program</a:t>
            </a:r>
            <a:r>
              <a:rPr lang="en-US" i="0" dirty="0">
                <a:solidFill>
                  <a:schemeClr val="tx1"/>
                </a:solidFill>
                <a:effectLst/>
                <a:latin typeface="Karla" pitchFamily="2" charset="0"/>
              </a:rPr>
              <a:t> </a:t>
            </a:r>
            <a:r>
              <a:rPr lang="en-US" b="0" i="0" dirty="0">
                <a:solidFill>
                  <a:schemeClr val="tx1"/>
                </a:solidFill>
                <a:effectLst/>
                <a:latin typeface="Karla" pitchFamily="2" charset="0"/>
              </a:rPr>
              <a:t>to enhance grid flexibility </a:t>
            </a:r>
            <a:r>
              <a:rPr lang="en-US" b="0" i="0" dirty="0">
                <a:solidFill>
                  <a:srgbClr val="292929"/>
                </a:solidFill>
                <a:effectLst/>
                <a:latin typeface="Karla" pitchFamily="2" charset="0"/>
              </a:rPr>
              <a:t>and improve the resilience of the power system against growing threats of extreme weather and climate change. </a:t>
            </a:r>
          </a:p>
          <a:p>
            <a:pPr marL="457200" lvl="1" indent="0">
              <a:buNone/>
            </a:pPr>
            <a:endParaRPr lang="en-US" b="0" i="0" dirty="0">
              <a:solidFill>
                <a:srgbClr val="292929"/>
              </a:solidFill>
              <a:effectLst/>
              <a:latin typeface="Karla" pitchFamily="2" charset="0"/>
            </a:endParaRPr>
          </a:p>
          <a:p>
            <a:pPr lvl="1"/>
            <a:endParaRPr lang="en-US" b="0" i="0" dirty="0">
              <a:solidFill>
                <a:srgbClr val="292929"/>
              </a:solidFill>
              <a:effectLst/>
              <a:latin typeface="Karla" pitchFamily="2" charset="0"/>
            </a:endParaRPr>
          </a:p>
          <a:p>
            <a:endParaRPr lang="en-US" dirty="0"/>
          </a:p>
        </p:txBody>
      </p:sp>
    </p:spTree>
    <p:extLst>
      <p:ext uri="{BB962C8B-B14F-4D97-AF65-F5344CB8AC3E}">
        <p14:creationId xmlns:p14="http://schemas.microsoft.com/office/powerpoint/2010/main" val="3032969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2EEE-5958-3C01-F6C3-67775FD80D7E}"/>
              </a:ext>
            </a:extLst>
          </p:cNvPr>
          <p:cNvSpPr>
            <a:spLocks noGrp="1"/>
          </p:cNvSpPr>
          <p:nvPr>
            <p:ph type="title"/>
          </p:nvPr>
        </p:nvSpPr>
        <p:spPr/>
        <p:txBody>
          <a:bodyPr/>
          <a:lstStyle/>
          <a:p>
            <a:r>
              <a:rPr lang="en-US" dirty="0"/>
              <a:t>Federal Financing Tools</a:t>
            </a:r>
          </a:p>
        </p:txBody>
      </p:sp>
      <p:sp>
        <p:nvSpPr>
          <p:cNvPr id="3" name="Content Placeholder 2">
            <a:extLst>
              <a:ext uri="{FF2B5EF4-FFF2-40B4-BE49-F238E27FC236}">
                <a16:creationId xmlns:a16="http://schemas.microsoft.com/office/drawing/2014/main" id="{65AF02CD-E109-B6E8-56C2-EE889ABA469D}"/>
              </a:ext>
            </a:extLst>
          </p:cNvPr>
          <p:cNvSpPr>
            <a:spLocks noGrp="1"/>
          </p:cNvSpPr>
          <p:nvPr>
            <p:ph sz="quarter" idx="10"/>
          </p:nvPr>
        </p:nvSpPr>
        <p:spPr/>
        <p:txBody>
          <a:bodyPr/>
          <a:lstStyle/>
          <a:p>
            <a:pPr algn="l"/>
            <a:r>
              <a:rPr lang="en-US" b="1" i="0" dirty="0">
                <a:solidFill>
                  <a:srgbClr val="292929"/>
                </a:solidFill>
                <a:effectLst/>
                <a:latin typeface="Karla" pitchFamily="2" charset="0"/>
              </a:rPr>
              <a:t>Loan Program Office </a:t>
            </a:r>
          </a:p>
          <a:p>
            <a:pPr lvl="1"/>
            <a:r>
              <a:rPr lang="en-US" b="0" i="0" dirty="0">
                <a:solidFill>
                  <a:srgbClr val="292929"/>
                </a:solidFill>
                <a:effectLst/>
                <a:latin typeface="Karla" pitchFamily="2" charset="0"/>
              </a:rPr>
              <a:t>DOE's</a:t>
            </a:r>
            <a:r>
              <a:rPr lang="en-US" i="0" dirty="0">
                <a:solidFill>
                  <a:schemeClr val="tx1"/>
                </a:solidFill>
                <a:effectLst/>
                <a:latin typeface="Karla" pitchFamily="2" charset="0"/>
              </a:rPr>
              <a:t> </a:t>
            </a:r>
            <a:r>
              <a:rPr lang="en-US" i="0" u="none" strike="noStrike" dirty="0">
                <a:solidFill>
                  <a:schemeClr val="tx1"/>
                </a:solidFill>
                <a:effectLst/>
                <a:latin typeface="Karla" pitchFamily="2" charset="0"/>
              </a:rPr>
              <a:t>Loan Programs Office</a:t>
            </a:r>
            <a:r>
              <a:rPr lang="en-US" i="0" dirty="0">
                <a:solidFill>
                  <a:schemeClr val="tx1"/>
                </a:solidFill>
                <a:effectLst/>
                <a:latin typeface="Karla" pitchFamily="2" charset="0"/>
              </a:rPr>
              <a:t> (LPO) administers several programs that can provide loan guarantees to help </a:t>
            </a:r>
            <a:r>
              <a:rPr lang="en-US" b="0" i="0" dirty="0">
                <a:solidFill>
                  <a:srgbClr val="292929"/>
                </a:solidFill>
                <a:effectLst/>
                <a:latin typeface="Karla" pitchFamily="2" charset="0"/>
              </a:rPr>
              <a:t>deploy large-scale energy infrastructure projects, including the construction and energization of a new transmission line. </a:t>
            </a:r>
          </a:p>
          <a:p>
            <a:pPr marL="457200" lvl="1" indent="0">
              <a:buNone/>
            </a:pPr>
            <a:endParaRPr lang="en-US" dirty="0">
              <a:solidFill>
                <a:srgbClr val="292929"/>
              </a:solidFill>
              <a:latin typeface="Karla" pitchFamily="2" charset="0"/>
            </a:endParaRPr>
          </a:p>
          <a:p>
            <a:pPr algn="l"/>
            <a:r>
              <a:rPr lang="en-US" b="1" i="0" dirty="0">
                <a:solidFill>
                  <a:srgbClr val="292929"/>
                </a:solidFill>
                <a:effectLst/>
                <a:latin typeface="Karla" pitchFamily="2" charset="0"/>
              </a:rPr>
              <a:t>Transmission Facilitation Program </a:t>
            </a:r>
          </a:p>
          <a:p>
            <a:pPr lvl="1"/>
            <a:r>
              <a:rPr lang="en-US" b="0" i="0" dirty="0">
                <a:solidFill>
                  <a:srgbClr val="292929"/>
                </a:solidFill>
                <a:effectLst/>
                <a:latin typeface="Karla" pitchFamily="2" charset="0"/>
              </a:rPr>
              <a:t>The $</a:t>
            </a:r>
            <a:r>
              <a:rPr lang="en-US" i="0" dirty="0">
                <a:solidFill>
                  <a:schemeClr val="tx1"/>
                </a:solidFill>
                <a:effectLst/>
                <a:latin typeface="Karla" pitchFamily="2" charset="0"/>
              </a:rPr>
              <a:t>2.5 billion </a:t>
            </a:r>
            <a:r>
              <a:rPr lang="en-US" i="0" u="none" strike="noStrike" dirty="0">
                <a:solidFill>
                  <a:schemeClr val="tx1"/>
                </a:solidFill>
                <a:effectLst/>
                <a:latin typeface="Karla" pitchFamily="2" charset="0"/>
              </a:rPr>
              <a:t>Transmission Facilitation Program</a:t>
            </a:r>
            <a:r>
              <a:rPr lang="en-US" i="0" dirty="0">
                <a:solidFill>
                  <a:schemeClr val="tx1"/>
                </a:solidFill>
                <a:effectLst/>
                <a:latin typeface="Karla" pitchFamily="2" charset="0"/>
              </a:rPr>
              <a:t> (TFP) is a revolving fund program that will provide federal support to overcome the financial hurdles in the development of new large-scale </a:t>
            </a:r>
            <a:r>
              <a:rPr lang="en-US" b="0" i="0" dirty="0">
                <a:solidFill>
                  <a:srgbClr val="292929"/>
                </a:solidFill>
                <a:effectLst/>
                <a:latin typeface="Karla" pitchFamily="2" charset="0"/>
              </a:rPr>
              <a:t>transmission lines and upgrading existing transmission. </a:t>
            </a:r>
          </a:p>
          <a:p>
            <a:pPr lvl="1"/>
            <a:endParaRPr lang="en-US" b="0" i="0" dirty="0">
              <a:solidFill>
                <a:srgbClr val="292929"/>
              </a:solidFill>
              <a:effectLst/>
              <a:latin typeface="Karla" pitchFamily="2" charset="0"/>
            </a:endParaRPr>
          </a:p>
          <a:p>
            <a:endParaRPr lang="en-US" b="0" i="0" dirty="0">
              <a:solidFill>
                <a:srgbClr val="292929"/>
              </a:solidFill>
              <a:effectLst/>
              <a:latin typeface="Karla" pitchFamily="2" charset="0"/>
            </a:endParaRPr>
          </a:p>
          <a:p>
            <a:endParaRPr lang="en-US" b="0" i="0" dirty="0">
              <a:solidFill>
                <a:srgbClr val="292929"/>
              </a:solidFill>
              <a:effectLst/>
              <a:latin typeface="Karla" pitchFamily="2" charset="0"/>
            </a:endParaRPr>
          </a:p>
          <a:p>
            <a:endParaRPr lang="en-US" dirty="0"/>
          </a:p>
        </p:txBody>
      </p:sp>
    </p:spTree>
    <p:extLst>
      <p:ext uri="{BB962C8B-B14F-4D97-AF65-F5344CB8AC3E}">
        <p14:creationId xmlns:p14="http://schemas.microsoft.com/office/powerpoint/2010/main" val="351843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2EEE-5958-3C01-F6C3-67775FD80D7E}"/>
              </a:ext>
            </a:extLst>
          </p:cNvPr>
          <p:cNvSpPr>
            <a:spLocks noGrp="1"/>
          </p:cNvSpPr>
          <p:nvPr>
            <p:ph type="title"/>
          </p:nvPr>
        </p:nvSpPr>
        <p:spPr/>
        <p:txBody>
          <a:bodyPr/>
          <a:lstStyle/>
          <a:p>
            <a:r>
              <a:rPr lang="en-US" dirty="0"/>
              <a:t>Federal Financing Tools</a:t>
            </a:r>
          </a:p>
        </p:txBody>
      </p:sp>
      <p:sp>
        <p:nvSpPr>
          <p:cNvPr id="3" name="Content Placeholder 2">
            <a:extLst>
              <a:ext uri="{FF2B5EF4-FFF2-40B4-BE49-F238E27FC236}">
                <a16:creationId xmlns:a16="http://schemas.microsoft.com/office/drawing/2014/main" id="{65AF02CD-E109-B6E8-56C2-EE889ABA469D}"/>
              </a:ext>
            </a:extLst>
          </p:cNvPr>
          <p:cNvSpPr>
            <a:spLocks noGrp="1"/>
          </p:cNvSpPr>
          <p:nvPr>
            <p:ph sz="quarter" idx="10"/>
          </p:nvPr>
        </p:nvSpPr>
        <p:spPr>
          <a:xfrm>
            <a:off x="477615" y="886121"/>
            <a:ext cx="11236267" cy="5531116"/>
          </a:xfrm>
        </p:spPr>
        <p:txBody>
          <a:bodyPr/>
          <a:lstStyle/>
          <a:p>
            <a:pPr algn="l"/>
            <a:r>
              <a:rPr lang="en-US" b="1" i="0" dirty="0">
                <a:solidFill>
                  <a:srgbClr val="292929"/>
                </a:solidFill>
                <a:effectLst/>
                <a:latin typeface="Karla" pitchFamily="2" charset="0"/>
              </a:rPr>
              <a:t>Western Area Power Administration Transmission Infrastructure Program </a:t>
            </a:r>
          </a:p>
          <a:p>
            <a:pPr lvl="1"/>
            <a:r>
              <a:rPr lang="en-US" b="0" i="0" dirty="0">
                <a:solidFill>
                  <a:srgbClr val="292929"/>
                </a:solidFill>
                <a:effectLst/>
                <a:latin typeface="Karla" pitchFamily="2" charset="0"/>
              </a:rPr>
              <a:t>TIP is a federal infrastructure development assistance and financing program that manages the Western Area Power Administration’s statutory $3.25 billion borrowing authority to provide debt financing and development assistance for qualifying transmission projects with at least one terminus in WAPA's 15-state service territory and that also facilitates delivery of renewable energy. </a:t>
            </a:r>
          </a:p>
          <a:p>
            <a:pPr lvl="1"/>
            <a:endParaRPr lang="en-US" b="0" i="0" dirty="0">
              <a:solidFill>
                <a:srgbClr val="292929"/>
              </a:solidFill>
              <a:effectLst/>
              <a:latin typeface="Karla" pitchFamily="2" charset="0"/>
            </a:endParaRPr>
          </a:p>
          <a:p>
            <a:endParaRPr lang="en-US" b="0" i="0" dirty="0">
              <a:solidFill>
                <a:srgbClr val="292929"/>
              </a:solidFill>
              <a:effectLst/>
              <a:latin typeface="Karla" pitchFamily="2" charset="0"/>
            </a:endParaRPr>
          </a:p>
          <a:p>
            <a:endParaRPr lang="en-US" dirty="0"/>
          </a:p>
        </p:txBody>
      </p:sp>
    </p:spTree>
    <p:extLst>
      <p:ext uri="{BB962C8B-B14F-4D97-AF65-F5344CB8AC3E}">
        <p14:creationId xmlns:p14="http://schemas.microsoft.com/office/powerpoint/2010/main" val="2234110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DC5-B4E2-4533-B029-ED9F4ABD1F7E}"/>
              </a:ext>
            </a:extLst>
          </p:cNvPr>
          <p:cNvSpPr>
            <a:spLocks noGrp="1"/>
          </p:cNvSpPr>
          <p:nvPr>
            <p:ph type="title"/>
          </p:nvPr>
        </p:nvSpPr>
        <p:spPr>
          <a:xfrm>
            <a:off x="484064" y="76129"/>
            <a:ext cx="11626996" cy="812588"/>
          </a:xfrm>
        </p:spPr>
        <p:txBody>
          <a:bodyPr/>
          <a:lstStyle/>
          <a:p>
            <a:r>
              <a:rPr lang="en-US" sz="2800" dirty="0"/>
              <a:t>Who is eligible? </a:t>
            </a:r>
          </a:p>
        </p:txBody>
      </p:sp>
      <p:graphicFrame>
        <p:nvGraphicFramePr>
          <p:cNvPr id="3" name="Diagram 2">
            <a:extLst>
              <a:ext uri="{FF2B5EF4-FFF2-40B4-BE49-F238E27FC236}">
                <a16:creationId xmlns:a16="http://schemas.microsoft.com/office/drawing/2014/main" id="{BA194BAC-668B-FBB1-D0E7-4E214D67A964}"/>
              </a:ext>
            </a:extLst>
          </p:cNvPr>
          <p:cNvGraphicFramePr/>
          <p:nvPr>
            <p:extLst>
              <p:ext uri="{D42A27DB-BD31-4B8C-83A1-F6EECF244321}">
                <p14:modId xmlns:p14="http://schemas.microsoft.com/office/powerpoint/2010/main" val="2904869391"/>
              </p:ext>
            </p:extLst>
          </p:nvPr>
        </p:nvGraphicFramePr>
        <p:xfrm>
          <a:off x="603979" y="888717"/>
          <a:ext cx="10840162" cy="53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37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DDCB-064C-51DB-65B3-55FB6F79D61D}"/>
              </a:ext>
            </a:extLst>
          </p:cNvPr>
          <p:cNvSpPr>
            <a:spLocks noGrp="1"/>
          </p:cNvSpPr>
          <p:nvPr>
            <p:ph type="ctrTitle"/>
          </p:nvPr>
        </p:nvSpPr>
        <p:spPr/>
        <p:txBody>
          <a:bodyPr/>
          <a:lstStyle/>
          <a:p>
            <a:r>
              <a:rPr lang="en-US" dirty="0"/>
              <a:t>The Office of the Under Secretary for Infrastructure</a:t>
            </a:r>
          </a:p>
        </p:txBody>
      </p:sp>
      <p:sp>
        <p:nvSpPr>
          <p:cNvPr id="3" name="Subtitle 2">
            <a:extLst>
              <a:ext uri="{FF2B5EF4-FFF2-40B4-BE49-F238E27FC236}">
                <a16:creationId xmlns:a16="http://schemas.microsoft.com/office/drawing/2014/main" id="{C2B1CB7E-9164-D0BB-4C0E-2F89E6C7382E}"/>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89207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3B3D-1859-45A0-B8B8-FE96297E2620}"/>
              </a:ext>
            </a:extLst>
          </p:cNvPr>
          <p:cNvSpPr>
            <a:spLocks noGrp="1"/>
          </p:cNvSpPr>
          <p:nvPr>
            <p:ph type="title"/>
          </p:nvPr>
        </p:nvSpPr>
        <p:spPr>
          <a:xfrm>
            <a:off x="482602" y="135410"/>
            <a:ext cx="11633054" cy="812800"/>
          </a:xfrm>
        </p:spPr>
        <p:txBody>
          <a:bodyPr/>
          <a:lstStyle/>
          <a:p>
            <a:r>
              <a:rPr lang="en-US" sz="3200" dirty="0"/>
              <a:t>Stay Connected with DOE</a:t>
            </a:r>
          </a:p>
        </p:txBody>
      </p:sp>
      <p:pic>
        <p:nvPicPr>
          <p:cNvPr id="5" name="Picture 4">
            <a:extLst>
              <a:ext uri="{FF2B5EF4-FFF2-40B4-BE49-F238E27FC236}">
                <a16:creationId xmlns:a16="http://schemas.microsoft.com/office/drawing/2014/main" id="{9D7ECC84-80AB-481E-B185-E366C1CF5D7F}"/>
              </a:ext>
            </a:extLst>
          </p:cNvPr>
          <p:cNvPicPr>
            <a:picLocks noChangeAspect="1"/>
          </p:cNvPicPr>
          <p:nvPr/>
        </p:nvPicPr>
        <p:blipFill>
          <a:blip r:embed="rId3"/>
          <a:stretch>
            <a:fillRect/>
          </a:stretch>
        </p:blipFill>
        <p:spPr>
          <a:xfrm>
            <a:off x="482602" y="2355276"/>
            <a:ext cx="5961351" cy="1138205"/>
          </a:xfrm>
          <a:prstGeom prst="rect">
            <a:avLst/>
          </a:prstGeom>
        </p:spPr>
      </p:pic>
      <p:sp>
        <p:nvSpPr>
          <p:cNvPr id="6" name="TextBox 5">
            <a:extLst>
              <a:ext uri="{FF2B5EF4-FFF2-40B4-BE49-F238E27FC236}">
                <a16:creationId xmlns:a16="http://schemas.microsoft.com/office/drawing/2014/main" id="{3A3B535A-8E03-482A-80A0-5245DA620749}"/>
              </a:ext>
            </a:extLst>
          </p:cNvPr>
          <p:cNvSpPr txBox="1"/>
          <p:nvPr/>
        </p:nvSpPr>
        <p:spPr>
          <a:xfrm>
            <a:off x="644959" y="1371600"/>
            <a:ext cx="5652655" cy="707886"/>
          </a:xfrm>
          <a:prstGeom prst="rect">
            <a:avLst/>
          </a:prstGeom>
          <a:noFill/>
        </p:spPr>
        <p:txBody>
          <a:bodyPr wrap="square" rtlCol="0">
            <a:spAutoFit/>
          </a:bodyPr>
          <a:lstStyle/>
          <a:p>
            <a:r>
              <a:rPr lang="en-US" sz="2000"/>
              <a:t>Visit </a:t>
            </a:r>
            <a:r>
              <a:rPr lang="en-US" sz="2000" b="1"/>
              <a:t>energy.gov/</a:t>
            </a:r>
            <a:r>
              <a:rPr lang="en-US" sz="2000" b="1" err="1"/>
              <a:t>bil</a:t>
            </a:r>
            <a:r>
              <a:rPr lang="en-US" sz="2000" b="1"/>
              <a:t> </a:t>
            </a:r>
            <a:r>
              <a:rPr lang="en-US" sz="2000"/>
              <a:t>for announcements and sign up for Bipartisan Infrastructure Law email updates.</a:t>
            </a:r>
          </a:p>
        </p:txBody>
      </p:sp>
      <p:pic>
        <p:nvPicPr>
          <p:cNvPr id="8" name="Picture 7">
            <a:extLst>
              <a:ext uri="{FF2B5EF4-FFF2-40B4-BE49-F238E27FC236}">
                <a16:creationId xmlns:a16="http://schemas.microsoft.com/office/drawing/2014/main" id="{03083A61-584E-4D33-8026-280AB85C7D58}"/>
              </a:ext>
            </a:extLst>
          </p:cNvPr>
          <p:cNvPicPr>
            <a:picLocks noChangeAspect="1"/>
          </p:cNvPicPr>
          <p:nvPr/>
        </p:nvPicPr>
        <p:blipFill rotWithShape="1">
          <a:blip r:embed="rId4"/>
          <a:srcRect l="687" t="12424" r="5026" b="2156"/>
          <a:stretch/>
        </p:blipFill>
        <p:spPr>
          <a:xfrm>
            <a:off x="644958" y="3902357"/>
            <a:ext cx="2972667" cy="1724892"/>
          </a:xfrm>
          <a:prstGeom prst="rect">
            <a:avLst/>
          </a:prstGeom>
        </p:spPr>
      </p:pic>
      <p:sp>
        <p:nvSpPr>
          <p:cNvPr id="9" name="TextBox 8">
            <a:extLst>
              <a:ext uri="{FF2B5EF4-FFF2-40B4-BE49-F238E27FC236}">
                <a16:creationId xmlns:a16="http://schemas.microsoft.com/office/drawing/2014/main" id="{5AF309C6-9042-4163-BCB6-C68F4C2642B2}"/>
              </a:ext>
            </a:extLst>
          </p:cNvPr>
          <p:cNvSpPr txBox="1"/>
          <p:nvPr/>
        </p:nvSpPr>
        <p:spPr>
          <a:xfrm>
            <a:off x="3789941" y="3866716"/>
            <a:ext cx="2507673" cy="1631216"/>
          </a:xfrm>
          <a:prstGeom prst="rect">
            <a:avLst/>
          </a:prstGeom>
          <a:noFill/>
        </p:spPr>
        <p:txBody>
          <a:bodyPr wrap="square" rtlCol="0">
            <a:spAutoFit/>
          </a:bodyPr>
          <a:lstStyle/>
          <a:p>
            <a:r>
              <a:rPr lang="en-US" sz="2000" dirty="0"/>
              <a:t>Browse </a:t>
            </a:r>
            <a:r>
              <a:rPr lang="en-US" sz="2000" b="1" dirty="0"/>
              <a:t>Frequently Asked Questions (FAQs)</a:t>
            </a:r>
            <a:r>
              <a:rPr lang="en-US" sz="2000" dirty="0"/>
              <a:t> for answers to commonly asked questions.</a:t>
            </a:r>
          </a:p>
        </p:txBody>
      </p:sp>
      <p:grpSp>
        <p:nvGrpSpPr>
          <p:cNvPr id="16" name="Group 15">
            <a:extLst>
              <a:ext uri="{FF2B5EF4-FFF2-40B4-BE49-F238E27FC236}">
                <a16:creationId xmlns:a16="http://schemas.microsoft.com/office/drawing/2014/main" id="{061E05C2-FDC4-4C5F-9764-D63A223EC801}"/>
              </a:ext>
            </a:extLst>
          </p:cNvPr>
          <p:cNvGrpSpPr/>
          <p:nvPr/>
        </p:nvGrpSpPr>
        <p:grpSpPr>
          <a:xfrm>
            <a:off x="7427479" y="2387263"/>
            <a:ext cx="4119564" cy="3239986"/>
            <a:chOff x="7425891" y="1493668"/>
            <a:chExt cx="4119564" cy="3239986"/>
          </a:xfrm>
        </p:grpSpPr>
        <p:pic>
          <p:nvPicPr>
            <p:cNvPr id="13" name="Picture 12">
              <a:extLst>
                <a:ext uri="{FF2B5EF4-FFF2-40B4-BE49-F238E27FC236}">
                  <a16:creationId xmlns:a16="http://schemas.microsoft.com/office/drawing/2014/main" id="{2A87531D-3101-4A97-B769-53BD784F8928}"/>
                </a:ext>
              </a:extLst>
            </p:cNvPr>
            <p:cNvPicPr>
              <a:picLocks noChangeAspect="1"/>
            </p:cNvPicPr>
            <p:nvPr/>
          </p:nvPicPr>
          <p:blipFill>
            <a:blip r:embed="rId5"/>
            <a:stretch>
              <a:fillRect/>
            </a:stretch>
          </p:blipFill>
          <p:spPr>
            <a:xfrm>
              <a:off x="7425892" y="1493668"/>
              <a:ext cx="4119563" cy="771525"/>
            </a:xfrm>
            <a:prstGeom prst="rect">
              <a:avLst/>
            </a:prstGeom>
          </p:spPr>
        </p:pic>
        <p:pic>
          <p:nvPicPr>
            <p:cNvPr id="15" name="Picture 14">
              <a:extLst>
                <a:ext uri="{FF2B5EF4-FFF2-40B4-BE49-F238E27FC236}">
                  <a16:creationId xmlns:a16="http://schemas.microsoft.com/office/drawing/2014/main" id="{B7AD3F01-C54E-46FB-825B-389EA5996EAF}"/>
                </a:ext>
              </a:extLst>
            </p:cNvPr>
            <p:cNvPicPr>
              <a:picLocks noChangeAspect="1"/>
            </p:cNvPicPr>
            <p:nvPr/>
          </p:nvPicPr>
          <p:blipFill>
            <a:blip r:embed="rId6"/>
            <a:stretch>
              <a:fillRect/>
            </a:stretch>
          </p:blipFill>
          <p:spPr>
            <a:xfrm>
              <a:off x="7425891" y="2335129"/>
              <a:ext cx="4119563" cy="2398525"/>
            </a:xfrm>
            <a:prstGeom prst="rect">
              <a:avLst/>
            </a:prstGeom>
          </p:spPr>
        </p:pic>
      </p:grpSp>
      <p:sp>
        <p:nvSpPr>
          <p:cNvPr id="17" name="TextBox 16">
            <a:extLst>
              <a:ext uri="{FF2B5EF4-FFF2-40B4-BE49-F238E27FC236}">
                <a16:creationId xmlns:a16="http://schemas.microsoft.com/office/drawing/2014/main" id="{EA6BB652-A0B9-4A7A-8652-7631B539D506}"/>
              </a:ext>
            </a:extLst>
          </p:cNvPr>
          <p:cNvSpPr txBox="1"/>
          <p:nvPr/>
        </p:nvSpPr>
        <p:spPr>
          <a:xfrm>
            <a:off x="7427480" y="1371600"/>
            <a:ext cx="4281921" cy="707886"/>
          </a:xfrm>
          <a:prstGeom prst="rect">
            <a:avLst/>
          </a:prstGeom>
          <a:noFill/>
        </p:spPr>
        <p:txBody>
          <a:bodyPr wrap="square" rtlCol="0">
            <a:spAutoFit/>
          </a:bodyPr>
          <a:lstStyle/>
          <a:p>
            <a:r>
              <a:rPr lang="en-US" sz="2000"/>
              <a:t>Find </a:t>
            </a:r>
            <a:r>
              <a:rPr lang="en-US" sz="2000" b="1"/>
              <a:t>funding opportunities </a:t>
            </a:r>
            <a:r>
              <a:rPr lang="en-US" sz="2000"/>
              <a:t>and access detailed </a:t>
            </a:r>
            <a:r>
              <a:rPr lang="en-US" sz="2000" b="1"/>
              <a:t>program information</a:t>
            </a:r>
            <a:r>
              <a:rPr lang="en-US" sz="2000"/>
              <a:t>.</a:t>
            </a:r>
          </a:p>
        </p:txBody>
      </p:sp>
    </p:spTree>
    <p:extLst>
      <p:ext uri="{BB962C8B-B14F-4D97-AF65-F5344CB8AC3E}">
        <p14:creationId xmlns:p14="http://schemas.microsoft.com/office/powerpoint/2010/main" val="3613557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D17C-AE9A-D253-A6DF-3BD05A05378B}"/>
              </a:ext>
            </a:extLst>
          </p:cNvPr>
          <p:cNvSpPr>
            <a:spLocks noGrp="1"/>
          </p:cNvSpPr>
          <p:nvPr>
            <p:ph type="title"/>
          </p:nvPr>
        </p:nvSpPr>
        <p:spPr/>
        <p:txBody>
          <a:bodyPr/>
          <a:lstStyle/>
          <a:p>
            <a:r>
              <a:rPr lang="en-US" dirty="0"/>
              <a:t>Contact information </a:t>
            </a:r>
          </a:p>
        </p:txBody>
      </p:sp>
      <p:sp>
        <p:nvSpPr>
          <p:cNvPr id="3" name="Content Placeholder 2">
            <a:extLst>
              <a:ext uri="{FF2B5EF4-FFF2-40B4-BE49-F238E27FC236}">
                <a16:creationId xmlns:a16="http://schemas.microsoft.com/office/drawing/2014/main" id="{61A9096E-69A9-0DC8-4BA6-6ECB1E5AC6F9}"/>
              </a:ext>
            </a:extLst>
          </p:cNvPr>
          <p:cNvSpPr>
            <a:spLocks noGrp="1"/>
          </p:cNvSpPr>
          <p:nvPr>
            <p:ph sz="half" idx="1"/>
          </p:nvPr>
        </p:nvSpPr>
        <p:spPr/>
        <p:txBody>
          <a:bodyPr/>
          <a:lstStyle/>
          <a:p>
            <a:r>
              <a:rPr lang="en-US" dirty="0"/>
              <a:t>Melissa Ardis </a:t>
            </a:r>
          </a:p>
          <a:p>
            <a:pPr lvl="1"/>
            <a:r>
              <a:rPr lang="en-US" dirty="0">
                <a:hlinkClick r:id="rId2"/>
              </a:rPr>
              <a:t>melissa.ardis@hq.doe.gov</a:t>
            </a:r>
            <a:endParaRPr lang="en-US" dirty="0"/>
          </a:p>
          <a:p>
            <a:pPr lvl="1"/>
            <a:r>
              <a:rPr lang="en-US" dirty="0"/>
              <a:t>303-868-9934</a:t>
            </a:r>
          </a:p>
          <a:p>
            <a:pPr lvl="1"/>
            <a:r>
              <a:rPr lang="en-US" dirty="0">
                <a:hlinkClick r:id="rId3"/>
              </a:rPr>
              <a:t>LinkedIn</a:t>
            </a:r>
            <a:r>
              <a:rPr lang="en-US" dirty="0"/>
              <a:t> </a:t>
            </a:r>
          </a:p>
          <a:p>
            <a:pPr lvl="1"/>
            <a:endParaRPr lang="en-US" dirty="0"/>
          </a:p>
        </p:txBody>
      </p:sp>
      <p:pic>
        <p:nvPicPr>
          <p:cNvPr id="8" name="Content Placeholder 7" descr="A person smiling for the camera&#10;&#10;Description automatically generated with medium confidence">
            <a:extLst>
              <a:ext uri="{FF2B5EF4-FFF2-40B4-BE49-F238E27FC236}">
                <a16:creationId xmlns:a16="http://schemas.microsoft.com/office/drawing/2014/main" id="{872D7178-D8EF-3612-8345-0D621C17C9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532017" y="1988411"/>
            <a:ext cx="2563331" cy="3513780"/>
          </a:xfrm>
        </p:spPr>
      </p:pic>
      <p:sp>
        <p:nvSpPr>
          <p:cNvPr id="5" name="Text Placeholder 4">
            <a:extLst>
              <a:ext uri="{FF2B5EF4-FFF2-40B4-BE49-F238E27FC236}">
                <a16:creationId xmlns:a16="http://schemas.microsoft.com/office/drawing/2014/main" id="{808D754B-1376-7841-4E3E-DACB9C080710}"/>
              </a:ext>
            </a:extLst>
          </p:cNvPr>
          <p:cNvSpPr>
            <a:spLocks noGrp="1"/>
          </p:cNvSpPr>
          <p:nvPr>
            <p:ph type="body" sz="quarter" idx="10"/>
          </p:nvPr>
        </p:nvSpPr>
        <p:spPr/>
        <p:txBody>
          <a:bodyPr/>
          <a:lstStyle/>
          <a:p>
            <a:r>
              <a:rPr lang="en-US" dirty="0"/>
              <a:t>Stay connected with me:  </a:t>
            </a:r>
          </a:p>
        </p:txBody>
      </p:sp>
      <p:sp>
        <p:nvSpPr>
          <p:cNvPr id="6" name="Text Placeholder 5">
            <a:extLst>
              <a:ext uri="{FF2B5EF4-FFF2-40B4-BE49-F238E27FC236}">
                <a16:creationId xmlns:a16="http://schemas.microsoft.com/office/drawing/2014/main" id="{D71F197A-BA8B-58F6-D65D-6C72BD34F0AC}"/>
              </a:ext>
            </a:extLst>
          </p:cNvPr>
          <p:cNvSpPr>
            <a:spLocks noGrp="1"/>
          </p:cNvSpPr>
          <p:nvPr>
            <p:ph type="body" sz="quarter" idx="11"/>
          </p:nvPr>
        </p:nvSpPr>
        <p:spPr/>
        <p:txBody>
          <a:bodyPr/>
          <a:lstStyle/>
          <a:p>
            <a:endParaRPr lang="en-US"/>
          </a:p>
        </p:txBody>
      </p:sp>
      <p:pic>
        <p:nvPicPr>
          <p:cNvPr id="9" name="Picture 8">
            <a:extLst>
              <a:ext uri="{FF2B5EF4-FFF2-40B4-BE49-F238E27FC236}">
                <a16:creationId xmlns:a16="http://schemas.microsoft.com/office/drawing/2014/main" id="{41D1A1BD-F01C-BAAF-034E-02D104828990}"/>
              </a:ext>
            </a:extLst>
          </p:cNvPr>
          <p:cNvPicPr>
            <a:picLocks noChangeAspect="1"/>
          </p:cNvPicPr>
          <p:nvPr/>
        </p:nvPicPr>
        <p:blipFill>
          <a:blip r:embed="rId5"/>
          <a:stretch>
            <a:fillRect/>
          </a:stretch>
        </p:blipFill>
        <p:spPr>
          <a:xfrm>
            <a:off x="2478466" y="2886960"/>
            <a:ext cx="443844" cy="443844"/>
          </a:xfrm>
          <a:prstGeom prst="rect">
            <a:avLst/>
          </a:prstGeom>
        </p:spPr>
      </p:pic>
    </p:spTree>
    <p:extLst>
      <p:ext uri="{BB962C8B-B14F-4D97-AF65-F5344CB8AC3E}">
        <p14:creationId xmlns:p14="http://schemas.microsoft.com/office/powerpoint/2010/main" val="266164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18A5-A14D-F5F1-794F-0C720E00484B}"/>
              </a:ext>
            </a:extLst>
          </p:cNvPr>
          <p:cNvSpPr>
            <a:spLocks noGrp="1"/>
          </p:cNvSpPr>
          <p:nvPr>
            <p:ph type="title"/>
          </p:nvPr>
        </p:nvSpPr>
        <p:spPr/>
        <p:txBody>
          <a:bodyPr/>
          <a:lstStyle/>
          <a:p>
            <a:r>
              <a:rPr lang="en-US" dirty="0"/>
              <a:t>The Office of the Under Secretary for Infrastructure (S3) </a:t>
            </a:r>
          </a:p>
        </p:txBody>
      </p:sp>
      <p:sp>
        <p:nvSpPr>
          <p:cNvPr id="3" name="Content Placeholder 2">
            <a:extLst>
              <a:ext uri="{FF2B5EF4-FFF2-40B4-BE49-F238E27FC236}">
                <a16:creationId xmlns:a16="http://schemas.microsoft.com/office/drawing/2014/main" id="{E9FCB079-4B65-C986-644D-A4AAF024A0AB}"/>
              </a:ext>
            </a:extLst>
          </p:cNvPr>
          <p:cNvSpPr>
            <a:spLocks noGrp="1"/>
          </p:cNvSpPr>
          <p:nvPr>
            <p:ph sz="quarter" idx="10"/>
          </p:nvPr>
        </p:nvSpPr>
        <p:spPr/>
        <p:txBody>
          <a:bodyPr/>
          <a:lstStyle/>
          <a:p>
            <a:pPr algn="l"/>
            <a:r>
              <a:rPr lang="en-US" b="0" i="0" dirty="0">
                <a:solidFill>
                  <a:srgbClr val="292929"/>
                </a:solidFill>
                <a:effectLst/>
                <a:latin typeface="Karla" pitchFamily="2" charset="0"/>
              </a:rPr>
              <a:t>S3 focuses on deploying clean energy infrastructure in pursuit of national goals for affordable and reliable energy, creating high quality jobs, enhancing U.S. manufacturing, and addressing the climate crisis. </a:t>
            </a:r>
            <a:br>
              <a:rPr lang="en-US" b="0" i="0" dirty="0">
                <a:solidFill>
                  <a:srgbClr val="292929"/>
                </a:solidFill>
                <a:effectLst/>
                <a:latin typeface="Karla" pitchFamily="2" charset="0"/>
              </a:rPr>
            </a:br>
            <a:endParaRPr lang="en-US" b="0" i="0" dirty="0">
              <a:solidFill>
                <a:srgbClr val="292929"/>
              </a:solidFill>
              <a:effectLst/>
              <a:latin typeface="Karla" pitchFamily="2" charset="0"/>
            </a:endParaRPr>
          </a:p>
          <a:p>
            <a:pPr algn="l"/>
            <a:r>
              <a:rPr lang="en-US" b="0" i="0" dirty="0">
                <a:solidFill>
                  <a:srgbClr val="292929"/>
                </a:solidFill>
                <a:effectLst/>
                <a:latin typeface="Karla" pitchFamily="2" charset="0"/>
              </a:rPr>
              <a:t>S3 delivers energy planning; energy security; infrastructure financing; project development; project management; clean energy supply chains; state, community, and tribal engagement; and other key areas, critical to the success of demonstration and deployment efforts as appropriated through the historic Bipartisan Infrastructure </a:t>
            </a:r>
            <a:r>
              <a:rPr lang="en-US" b="0" i="0" err="1">
                <a:solidFill>
                  <a:srgbClr val="292929"/>
                </a:solidFill>
                <a:effectLst/>
                <a:latin typeface="Karla" pitchFamily="2" charset="0"/>
              </a:rPr>
              <a:t>Law</a:t>
            </a:r>
            <a:r>
              <a:rPr lang="en-US" b="0" i="0">
                <a:solidFill>
                  <a:srgbClr val="292929"/>
                </a:solidFill>
                <a:effectLst/>
                <a:latin typeface="Karla" pitchFamily="2" charset="0"/>
              </a:rPr>
              <a:t>, the  </a:t>
            </a:r>
            <a:r>
              <a:rPr lang="en-US" b="0" i="0" dirty="0">
                <a:solidFill>
                  <a:srgbClr val="292929"/>
                </a:solidFill>
                <a:effectLst/>
                <a:latin typeface="Karla" pitchFamily="2" charset="0"/>
              </a:rPr>
              <a:t>Inflation Reduction Act, and annual appropriations. </a:t>
            </a:r>
          </a:p>
          <a:p>
            <a:endParaRPr lang="en-US" dirty="0"/>
          </a:p>
        </p:txBody>
      </p:sp>
    </p:spTree>
    <p:extLst>
      <p:ext uri="{BB962C8B-B14F-4D97-AF65-F5344CB8AC3E}">
        <p14:creationId xmlns:p14="http://schemas.microsoft.com/office/powerpoint/2010/main" val="385914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18A5-A14D-F5F1-794F-0C720E00484B}"/>
              </a:ext>
            </a:extLst>
          </p:cNvPr>
          <p:cNvSpPr>
            <a:spLocks noGrp="1"/>
          </p:cNvSpPr>
          <p:nvPr>
            <p:ph type="title"/>
          </p:nvPr>
        </p:nvSpPr>
        <p:spPr/>
        <p:txBody>
          <a:bodyPr/>
          <a:lstStyle/>
          <a:p>
            <a:r>
              <a:rPr lang="en-US" dirty="0"/>
              <a:t>S3 Departmental Elements: </a:t>
            </a:r>
          </a:p>
        </p:txBody>
      </p:sp>
      <p:sp>
        <p:nvSpPr>
          <p:cNvPr id="3" name="Content Placeholder 2">
            <a:extLst>
              <a:ext uri="{FF2B5EF4-FFF2-40B4-BE49-F238E27FC236}">
                <a16:creationId xmlns:a16="http://schemas.microsoft.com/office/drawing/2014/main" id="{E9FCB079-4B65-C986-644D-A4AAF024A0AB}"/>
              </a:ext>
            </a:extLst>
          </p:cNvPr>
          <p:cNvSpPr>
            <a:spLocks noGrp="1"/>
          </p:cNvSpPr>
          <p:nvPr>
            <p:ph sz="quarter" idx="10"/>
          </p:nvPr>
        </p:nvSpPr>
        <p:spPr/>
        <p:txBody>
          <a:bodyPr/>
          <a:lstStyle/>
          <a:p>
            <a:r>
              <a:rPr lang="en-US" b="0" i="0" dirty="0">
                <a:solidFill>
                  <a:srgbClr val="292929"/>
                </a:solidFill>
                <a:effectLst/>
                <a:latin typeface="Karla" pitchFamily="2" charset="0"/>
              </a:rPr>
              <a:t>The Office of the Under Secretary for Infrastructure includes 12 Departmental Elements: </a:t>
            </a:r>
          </a:p>
          <a:p>
            <a:pPr lvl="1"/>
            <a:r>
              <a:rPr lang="en-US" b="0" i="0" dirty="0">
                <a:solidFill>
                  <a:srgbClr val="292929"/>
                </a:solidFill>
                <a:effectLst/>
                <a:latin typeface="Karla" pitchFamily="2" charset="0"/>
              </a:rPr>
              <a:t>Office of Clean Energy Demonstrations</a:t>
            </a:r>
          </a:p>
          <a:p>
            <a:pPr lvl="1"/>
            <a:r>
              <a:rPr lang="en-US" b="0" i="0" dirty="0">
                <a:solidFill>
                  <a:srgbClr val="292929"/>
                </a:solidFill>
                <a:effectLst/>
                <a:latin typeface="Karla" pitchFamily="2" charset="0"/>
              </a:rPr>
              <a:t>Office of Cybersecurity, Energy Security, and Emergency Response</a:t>
            </a:r>
          </a:p>
          <a:p>
            <a:pPr lvl="1"/>
            <a:r>
              <a:rPr lang="en-US" b="0" i="0" dirty="0">
                <a:solidFill>
                  <a:srgbClr val="292929"/>
                </a:solidFill>
                <a:effectLst/>
                <a:latin typeface="Karla" pitchFamily="2" charset="0"/>
              </a:rPr>
              <a:t>Grid Deployment Office</a:t>
            </a:r>
          </a:p>
          <a:p>
            <a:pPr lvl="1"/>
            <a:r>
              <a:rPr lang="en-US" b="0" i="0" dirty="0">
                <a:solidFill>
                  <a:srgbClr val="292929"/>
                </a:solidFill>
                <a:effectLst/>
                <a:latin typeface="Karla" pitchFamily="2" charset="0"/>
              </a:rPr>
              <a:t>Office of Federal Energy Management Programs</a:t>
            </a:r>
          </a:p>
          <a:p>
            <a:pPr lvl="1"/>
            <a:r>
              <a:rPr lang="en-US" b="0" i="0" dirty="0">
                <a:solidFill>
                  <a:srgbClr val="292929"/>
                </a:solidFill>
                <a:effectLst/>
                <a:latin typeface="Karla" pitchFamily="2" charset="0"/>
              </a:rPr>
              <a:t>Office of Indian Energy</a:t>
            </a:r>
          </a:p>
          <a:p>
            <a:pPr lvl="1"/>
            <a:r>
              <a:rPr lang="en-US" b="0" i="0" dirty="0">
                <a:solidFill>
                  <a:srgbClr val="292929"/>
                </a:solidFill>
                <a:effectLst/>
                <a:latin typeface="Karla" pitchFamily="2" charset="0"/>
              </a:rPr>
              <a:t>Loan Programs Office</a:t>
            </a:r>
          </a:p>
          <a:p>
            <a:pPr lvl="1"/>
            <a:r>
              <a:rPr lang="en-US" b="0" i="0" dirty="0">
                <a:solidFill>
                  <a:srgbClr val="292929"/>
                </a:solidFill>
                <a:effectLst/>
                <a:latin typeface="Karla" pitchFamily="2" charset="0"/>
              </a:rPr>
              <a:t>Office of Manufacturing and Energy Supply Chains</a:t>
            </a:r>
          </a:p>
          <a:p>
            <a:pPr lvl="1"/>
            <a:r>
              <a:rPr lang="en-US" b="0" i="0" dirty="0">
                <a:solidFill>
                  <a:srgbClr val="292929"/>
                </a:solidFill>
                <a:effectLst/>
                <a:latin typeface="Karla" pitchFamily="2" charset="0"/>
              </a:rPr>
              <a:t>Office of State and Community Energy Programs</a:t>
            </a:r>
            <a:endParaRPr lang="en-US" dirty="0"/>
          </a:p>
        </p:txBody>
      </p:sp>
    </p:spTree>
    <p:extLst>
      <p:ext uri="{BB962C8B-B14F-4D97-AF65-F5344CB8AC3E}">
        <p14:creationId xmlns:p14="http://schemas.microsoft.com/office/powerpoint/2010/main" val="92748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18A5-A14D-F5F1-794F-0C720E00484B}"/>
              </a:ext>
            </a:extLst>
          </p:cNvPr>
          <p:cNvSpPr>
            <a:spLocks noGrp="1"/>
          </p:cNvSpPr>
          <p:nvPr>
            <p:ph type="title"/>
          </p:nvPr>
        </p:nvSpPr>
        <p:spPr/>
        <p:txBody>
          <a:bodyPr/>
          <a:lstStyle/>
          <a:p>
            <a:r>
              <a:rPr lang="en-US" dirty="0"/>
              <a:t>S3 Departmental Elements: </a:t>
            </a:r>
          </a:p>
        </p:txBody>
      </p:sp>
      <p:sp>
        <p:nvSpPr>
          <p:cNvPr id="3" name="Content Placeholder 2">
            <a:extLst>
              <a:ext uri="{FF2B5EF4-FFF2-40B4-BE49-F238E27FC236}">
                <a16:creationId xmlns:a16="http://schemas.microsoft.com/office/drawing/2014/main" id="{E9FCB079-4B65-C986-644D-A4AAF024A0AB}"/>
              </a:ext>
            </a:extLst>
          </p:cNvPr>
          <p:cNvSpPr>
            <a:spLocks noGrp="1"/>
          </p:cNvSpPr>
          <p:nvPr>
            <p:ph sz="quarter" idx="10"/>
          </p:nvPr>
        </p:nvSpPr>
        <p:spPr/>
        <p:txBody>
          <a:bodyPr/>
          <a:lstStyle/>
          <a:p>
            <a:r>
              <a:rPr lang="en-US" sz="3600" dirty="0">
                <a:solidFill>
                  <a:srgbClr val="292929"/>
                </a:solidFill>
                <a:latin typeface="Karla" pitchFamily="2" charset="0"/>
              </a:rPr>
              <a:t>The Four Power Marketing Administrations</a:t>
            </a:r>
            <a:r>
              <a:rPr lang="en-US" sz="3600" b="0" i="0" dirty="0">
                <a:solidFill>
                  <a:srgbClr val="292929"/>
                </a:solidFill>
                <a:effectLst/>
                <a:latin typeface="Karla" pitchFamily="2" charset="0"/>
              </a:rPr>
              <a:t>: </a:t>
            </a:r>
          </a:p>
          <a:p>
            <a:pPr lvl="1"/>
            <a:r>
              <a:rPr lang="en-US" sz="3200" b="0" i="0" dirty="0">
                <a:solidFill>
                  <a:srgbClr val="292929"/>
                </a:solidFill>
                <a:effectLst/>
                <a:latin typeface="Karla" pitchFamily="2" charset="0"/>
              </a:rPr>
              <a:t>Bonneville Power Administration</a:t>
            </a:r>
          </a:p>
          <a:p>
            <a:pPr lvl="1"/>
            <a:r>
              <a:rPr lang="en-US" sz="3200" b="0" i="0" dirty="0">
                <a:solidFill>
                  <a:srgbClr val="292929"/>
                </a:solidFill>
                <a:effectLst/>
                <a:latin typeface="Karla" pitchFamily="2" charset="0"/>
              </a:rPr>
              <a:t>Southeastern Power Administration</a:t>
            </a:r>
          </a:p>
          <a:p>
            <a:pPr lvl="1"/>
            <a:r>
              <a:rPr lang="en-US" sz="3200" b="0" i="0" dirty="0">
                <a:solidFill>
                  <a:srgbClr val="292929"/>
                </a:solidFill>
                <a:effectLst/>
                <a:latin typeface="Karla" pitchFamily="2" charset="0"/>
              </a:rPr>
              <a:t>Southwestern Power Administration</a:t>
            </a:r>
          </a:p>
          <a:p>
            <a:pPr lvl="1"/>
            <a:r>
              <a:rPr lang="en-US" sz="3200" b="0" i="0" dirty="0">
                <a:solidFill>
                  <a:srgbClr val="292929"/>
                </a:solidFill>
                <a:effectLst/>
                <a:latin typeface="Karla" pitchFamily="2" charset="0"/>
              </a:rPr>
              <a:t>Western Area Power Administration </a:t>
            </a:r>
            <a:endParaRPr lang="en-US" sz="3200" dirty="0"/>
          </a:p>
        </p:txBody>
      </p:sp>
    </p:spTree>
    <p:extLst>
      <p:ext uri="{BB962C8B-B14F-4D97-AF65-F5344CB8AC3E}">
        <p14:creationId xmlns:p14="http://schemas.microsoft.com/office/powerpoint/2010/main" val="187129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64C3-A886-5B0B-C62D-0A8345479348}"/>
              </a:ext>
            </a:extLst>
          </p:cNvPr>
          <p:cNvSpPr>
            <a:spLocks noGrp="1"/>
          </p:cNvSpPr>
          <p:nvPr>
            <p:ph type="title"/>
          </p:nvPr>
        </p:nvSpPr>
        <p:spPr/>
        <p:txBody>
          <a:bodyPr/>
          <a:lstStyle/>
          <a:p>
            <a:r>
              <a:rPr lang="en-US" dirty="0"/>
              <a:t>S3 Leadership </a:t>
            </a:r>
          </a:p>
        </p:txBody>
      </p:sp>
      <p:pic>
        <p:nvPicPr>
          <p:cNvPr id="8" name="Content Placeholder 7" descr="A close-up of a person smiling&#10;&#10;Description automatically generated">
            <a:extLst>
              <a:ext uri="{FF2B5EF4-FFF2-40B4-BE49-F238E27FC236}">
                <a16:creationId xmlns:a16="http://schemas.microsoft.com/office/drawing/2014/main" id="{338367AB-1835-BEDE-CF7C-C3315B9030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70581" y="2100315"/>
            <a:ext cx="2955115" cy="3689305"/>
          </a:xfrm>
        </p:spPr>
      </p:pic>
      <p:pic>
        <p:nvPicPr>
          <p:cNvPr id="10" name="Content Placeholder 9" descr="A person in a suit&#10;&#10;Description automatically generated with low confidence">
            <a:extLst>
              <a:ext uri="{FF2B5EF4-FFF2-40B4-BE49-F238E27FC236}">
                <a16:creationId xmlns:a16="http://schemas.microsoft.com/office/drawing/2014/main" id="{CB71733E-8263-7E00-69F0-072AE512BC2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45519" y="2100315"/>
            <a:ext cx="2763256" cy="3684341"/>
          </a:xfrm>
        </p:spPr>
      </p:pic>
      <p:sp>
        <p:nvSpPr>
          <p:cNvPr id="5" name="Text Placeholder 4">
            <a:extLst>
              <a:ext uri="{FF2B5EF4-FFF2-40B4-BE49-F238E27FC236}">
                <a16:creationId xmlns:a16="http://schemas.microsoft.com/office/drawing/2014/main" id="{F51F8869-8640-3D13-A338-6A81C690A253}"/>
              </a:ext>
            </a:extLst>
          </p:cNvPr>
          <p:cNvSpPr>
            <a:spLocks noGrp="1"/>
          </p:cNvSpPr>
          <p:nvPr>
            <p:ph type="body" sz="quarter" idx="10"/>
          </p:nvPr>
        </p:nvSpPr>
        <p:spPr>
          <a:xfrm>
            <a:off x="500026" y="1068380"/>
            <a:ext cx="5496368" cy="812799"/>
          </a:xfrm>
        </p:spPr>
        <p:txBody>
          <a:bodyPr/>
          <a:lstStyle/>
          <a:p>
            <a:r>
              <a:rPr lang="en-US" dirty="0"/>
              <a:t>Kathleen Hogan, Principal Deputy Secretary for Infrastructure* </a:t>
            </a:r>
          </a:p>
        </p:txBody>
      </p:sp>
      <p:sp>
        <p:nvSpPr>
          <p:cNvPr id="6" name="Text Placeholder 5">
            <a:extLst>
              <a:ext uri="{FF2B5EF4-FFF2-40B4-BE49-F238E27FC236}">
                <a16:creationId xmlns:a16="http://schemas.microsoft.com/office/drawing/2014/main" id="{BA6897B6-C03A-F0A5-6A35-B8C340F0DD96}"/>
              </a:ext>
            </a:extLst>
          </p:cNvPr>
          <p:cNvSpPr>
            <a:spLocks noGrp="1"/>
          </p:cNvSpPr>
          <p:nvPr>
            <p:ph type="body" sz="quarter" idx="11"/>
          </p:nvPr>
        </p:nvSpPr>
        <p:spPr/>
        <p:txBody>
          <a:bodyPr/>
          <a:lstStyle/>
          <a:p>
            <a:r>
              <a:rPr lang="en-US" dirty="0"/>
              <a:t>Jeremiah Baumann, Chief of Staff</a:t>
            </a:r>
          </a:p>
        </p:txBody>
      </p:sp>
    </p:spTree>
    <p:extLst>
      <p:ext uri="{BB962C8B-B14F-4D97-AF65-F5344CB8AC3E}">
        <p14:creationId xmlns:p14="http://schemas.microsoft.com/office/powerpoint/2010/main" val="222253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6FF3-B612-34D8-84EA-FDB343CB964C}"/>
              </a:ext>
            </a:extLst>
          </p:cNvPr>
          <p:cNvSpPr>
            <a:spLocks noGrp="1"/>
          </p:cNvSpPr>
          <p:nvPr>
            <p:ph type="title"/>
          </p:nvPr>
        </p:nvSpPr>
        <p:spPr>
          <a:xfrm>
            <a:off x="831850" y="576263"/>
            <a:ext cx="6726418" cy="3415166"/>
          </a:xfrm>
        </p:spPr>
        <p:txBody>
          <a:bodyPr>
            <a:normAutofit/>
          </a:bodyPr>
          <a:lstStyle/>
          <a:p>
            <a:endParaRPr lang="en-US" dirty="0">
              <a:latin typeface="Franklin Gothic Book" panose="020B0503020102020204" pitchFamily="34" charset="0"/>
            </a:endParaRPr>
          </a:p>
        </p:txBody>
      </p:sp>
      <p:pic>
        <p:nvPicPr>
          <p:cNvPr id="4" name="Picture 3" descr="Diagram&#10;&#10;Description automatically generated">
            <a:extLst>
              <a:ext uri="{FF2B5EF4-FFF2-40B4-BE49-F238E27FC236}">
                <a16:creationId xmlns:a16="http://schemas.microsoft.com/office/drawing/2014/main" id="{E9271E12-9AA9-747C-4F53-3AEDDF94D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809" y="117823"/>
            <a:ext cx="8550381" cy="6622354"/>
          </a:xfrm>
          <a:prstGeom prst="rect">
            <a:avLst/>
          </a:prstGeom>
        </p:spPr>
      </p:pic>
    </p:spTree>
    <p:extLst>
      <p:ext uri="{BB962C8B-B14F-4D97-AF65-F5344CB8AC3E}">
        <p14:creationId xmlns:p14="http://schemas.microsoft.com/office/powerpoint/2010/main" val="245669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6FF3-B612-34D8-84EA-FDB343CB964C}"/>
              </a:ext>
            </a:extLst>
          </p:cNvPr>
          <p:cNvSpPr>
            <a:spLocks noGrp="1"/>
          </p:cNvSpPr>
          <p:nvPr>
            <p:ph type="title"/>
          </p:nvPr>
        </p:nvSpPr>
        <p:spPr>
          <a:xfrm>
            <a:off x="831850" y="576263"/>
            <a:ext cx="6726418" cy="3415166"/>
          </a:xfrm>
        </p:spPr>
        <p:txBody>
          <a:bodyPr>
            <a:normAutofit/>
          </a:bodyPr>
          <a:lstStyle/>
          <a:p>
            <a:endParaRPr lang="en-US" dirty="0">
              <a:latin typeface="Franklin Gothic Book" panose="020B0503020102020204" pitchFamily="34" charset="0"/>
            </a:endParaRPr>
          </a:p>
        </p:txBody>
      </p:sp>
      <p:pic>
        <p:nvPicPr>
          <p:cNvPr id="5" name="Picture 4" descr="Diagram, text&#10;&#10;Description automatically generated">
            <a:extLst>
              <a:ext uri="{FF2B5EF4-FFF2-40B4-BE49-F238E27FC236}">
                <a16:creationId xmlns:a16="http://schemas.microsoft.com/office/drawing/2014/main" id="{5C23C1BC-DD35-4824-0A02-3666603E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71" y="40982"/>
            <a:ext cx="10510887" cy="6585407"/>
          </a:xfrm>
          <a:prstGeom prst="rect">
            <a:avLst/>
          </a:prstGeom>
        </p:spPr>
      </p:pic>
    </p:spTree>
    <p:extLst>
      <p:ext uri="{BB962C8B-B14F-4D97-AF65-F5344CB8AC3E}">
        <p14:creationId xmlns:p14="http://schemas.microsoft.com/office/powerpoint/2010/main" val="74615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DDCB-064C-51DB-65B3-55FB6F79D61D}"/>
              </a:ext>
            </a:extLst>
          </p:cNvPr>
          <p:cNvSpPr>
            <a:spLocks noGrp="1"/>
          </p:cNvSpPr>
          <p:nvPr>
            <p:ph type="ctrTitle"/>
          </p:nvPr>
        </p:nvSpPr>
        <p:spPr>
          <a:xfrm>
            <a:off x="1524000" y="1122362"/>
            <a:ext cx="9144000" cy="3543905"/>
          </a:xfrm>
        </p:spPr>
        <p:txBody>
          <a:bodyPr/>
          <a:lstStyle/>
          <a:p>
            <a:r>
              <a:rPr lang="en-US" dirty="0"/>
              <a:t>The Department of Energy’s Four Power Marketing Administrations</a:t>
            </a:r>
          </a:p>
        </p:txBody>
      </p:sp>
      <p:sp>
        <p:nvSpPr>
          <p:cNvPr id="3" name="Subtitle 2">
            <a:extLst>
              <a:ext uri="{FF2B5EF4-FFF2-40B4-BE49-F238E27FC236}">
                <a16:creationId xmlns:a16="http://schemas.microsoft.com/office/drawing/2014/main" id="{C2B1CB7E-9164-D0BB-4C0E-2F89E6C738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2157665"/>
      </p:ext>
    </p:extLst>
  </p:cSld>
  <p:clrMapOvr>
    <a:masterClrMapping/>
  </p:clrMapOvr>
</p:sld>
</file>

<file path=ppt/theme/theme1.xml><?xml version="1.0" encoding="utf-8"?>
<a:theme xmlns:a="http://schemas.openxmlformats.org/drawingml/2006/main" name="EERE PPT_widescreen">
  <a:themeElements>
    <a:clrScheme name="Custom 3">
      <a:dk1>
        <a:srgbClr val="000000"/>
      </a:dk1>
      <a:lt1>
        <a:sysClr val="window" lastClr="FFFFFF"/>
      </a:lt1>
      <a:dk2>
        <a:srgbClr val="5E6A7B"/>
      </a:dk2>
      <a:lt2>
        <a:srgbClr val="EEECE1"/>
      </a:lt2>
      <a:accent1>
        <a:srgbClr val="005C82"/>
      </a:accent1>
      <a:accent2>
        <a:srgbClr val="FFCB06"/>
      </a:accent2>
      <a:accent3>
        <a:srgbClr val="005C82"/>
      </a:accent3>
      <a:accent4>
        <a:srgbClr val="005C82"/>
      </a:accent4>
      <a:accent5>
        <a:srgbClr val="00A8DF"/>
      </a:accent5>
      <a:accent6>
        <a:srgbClr val="E27225"/>
      </a:accent6>
      <a:hlink>
        <a:srgbClr val="005C82"/>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C1FE4158-618C-1F44-BFD8-3A93CE1563E2}" vid="{D23018C5-22F4-B340-ACB6-ECEA4A3621B3}"/>
    </a:ext>
  </a:extLst>
</a:theme>
</file>

<file path=ppt/theme/theme2.xml><?xml version="1.0" encoding="utf-8"?>
<a:theme xmlns:a="http://schemas.openxmlformats.org/drawingml/2006/main" name="DOE EM Template Option - Blue">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4b3e4b-6889-4370-92d4-efcb5cb4c40c">
      <Terms xmlns="http://schemas.microsoft.com/office/infopath/2007/PartnerControls"/>
    </lcf76f155ced4ddcb4097134ff3c332f>
    <TaxCatchAll xmlns="0a20205c-0631-4ff0-81c6-46eee12fe7e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C93AAD19874E4DA3920093688A1EEB" ma:contentTypeVersion="11" ma:contentTypeDescription="Create a new document." ma:contentTypeScope="" ma:versionID="26543e0a9cf1bec88fa4714256839769">
  <xsd:schema xmlns:xsd="http://www.w3.org/2001/XMLSchema" xmlns:xs="http://www.w3.org/2001/XMLSchema" xmlns:p="http://schemas.microsoft.com/office/2006/metadata/properties" xmlns:ns2="7c4b3e4b-6889-4370-92d4-efcb5cb4c40c" xmlns:ns3="2b4cba57-f07d-429b-99ae-bf56c1c707e0" xmlns:ns4="0a20205c-0631-4ff0-81c6-46eee12fe7e9" targetNamespace="http://schemas.microsoft.com/office/2006/metadata/properties" ma:root="true" ma:fieldsID="3c75410ae546c827e3c53d5f9a3fd2be" ns2:_="" ns3:_="" ns4:_="">
    <xsd:import namespace="7c4b3e4b-6889-4370-92d4-efcb5cb4c40c"/>
    <xsd:import namespace="2b4cba57-f07d-429b-99ae-bf56c1c707e0"/>
    <xsd:import namespace="0a20205c-0631-4ff0-81c6-46eee12fe7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4b3e4b-6889-4370-92d4-efcb5cb4c4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4cba57-f07d-429b-99ae-bf56c1c707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20205c-0631-4ff0-81c6-46eee12fe7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7ee2278-a002-4f55-860a-6a620e0175e2}" ma:internalName="TaxCatchAll" ma:showField="CatchAllData" ma:web="2b4cba57-f07d-429b-99ae-bf56c1c707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C89B4F-5ABB-45A8-8356-4E69F4AF56A6}">
  <ds:schemaRefs>
    <ds:schemaRef ds:uri="http://purl.org/dc/terms/"/>
    <ds:schemaRef ds:uri="http://schemas.microsoft.com/office/2006/metadata/properties"/>
    <ds:schemaRef ds:uri="http://schemas.openxmlformats.org/package/2006/metadata/core-properties"/>
    <ds:schemaRef ds:uri="7c4b3e4b-6889-4370-92d4-efcb5cb4c40c"/>
    <ds:schemaRef ds:uri="http://www.w3.org/XML/1998/namespace"/>
    <ds:schemaRef ds:uri="2b4cba57-f07d-429b-99ae-bf56c1c707e0"/>
    <ds:schemaRef ds:uri="http://schemas.microsoft.com/office/2006/documentManagement/types"/>
    <ds:schemaRef ds:uri="http://purl.org/dc/dcmitype/"/>
    <ds:schemaRef ds:uri="http://schemas.microsoft.com/office/infopath/2007/PartnerControls"/>
    <ds:schemaRef ds:uri="0a20205c-0631-4ff0-81c6-46eee12fe7e9"/>
    <ds:schemaRef ds:uri="http://purl.org/dc/elements/1.1/"/>
  </ds:schemaRefs>
</ds:datastoreItem>
</file>

<file path=customXml/itemProps2.xml><?xml version="1.0" encoding="utf-8"?>
<ds:datastoreItem xmlns:ds="http://schemas.openxmlformats.org/officeDocument/2006/customXml" ds:itemID="{2672A502-041F-465E-A009-69FD88E68330}">
  <ds:schemaRefs>
    <ds:schemaRef ds:uri="0a20205c-0631-4ff0-81c6-46eee12fe7e9"/>
    <ds:schemaRef ds:uri="2b4cba57-f07d-429b-99ae-bf56c1c707e0"/>
    <ds:schemaRef ds:uri="7c4b3e4b-6889-4370-92d4-efcb5cb4c4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A49C20-828C-454F-AD81-FF2D8EB906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2817</TotalTime>
  <Words>1045</Words>
  <Application>Microsoft Macintosh PowerPoint</Application>
  <PresentationFormat>Widescreen</PresentationFormat>
  <Paragraphs>87</Paragraphs>
  <Slides>21</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Arial</vt:lpstr>
      <vt:lpstr>Arial Black</vt:lpstr>
      <vt:lpstr>Arial Narrow</vt:lpstr>
      <vt:lpstr>Calibri</vt:lpstr>
      <vt:lpstr>Courier New</vt:lpstr>
      <vt:lpstr>Franklin Gothic Book</vt:lpstr>
      <vt:lpstr>Franklin Gothic Medium</vt:lpstr>
      <vt:lpstr>Georgia</vt:lpstr>
      <vt:lpstr>Karla</vt:lpstr>
      <vt:lpstr>PT Sans Narrow</vt:lpstr>
      <vt:lpstr>Times New Roman</vt:lpstr>
      <vt:lpstr>Wingdings</vt:lpstr>
      <vt:lpstr>EERE PPT_widescreen</vt:lpstr>
      <vt:lpstr>DOE EM Template Option - Blue</vt:lpstr>
      <vt:lpstr>Custom Design</vt:lpstr>
      <vt:lpstr>PowerPoint Presentation</vt:lpstr>
      <vt:lpstr>The Office of the Under Secretary for Infrastructure</vt:lpstr>
      <vt:lpstr>The Office of the Under Secretary for Infrastructure (S3) </vt:lpstr>
      <vt:lpstr>S3 Departmental Elements: </vt:lpstr>
      <vt:lpstr>S3 Departmental Elements: </vt:lpstr>
      <vt:lpstr>S3 Leadership </vt:lpstr>
      <vt:lpstr>PowerPoint Presentation</vt:lpstr>
      <vt:lpstr>PowerPoint Presentation</vt:lpstr>
      <vt:lpstr>The Department of Energy’s Four Power Marketing Administrations</vt:lpstr>
      <vt:lpstr>Power Marketing Administrations </vt:lpstr>
      <vt:lpstr>Bonneville Power Administration </vt:lpstr>
      <vt:lpstr>Southeastern Power Administration </vt:lpstr>
      <vt:lpstr>Southwestern Power Administration </vt:lpstr>
      <vt:lpstr>Western Area Power Administration </vt:lpstr>
      <vt:lpstr>Federal Financing Tools  </vt:lpstr>
      <vt:lpstr>Federal Financing Tools</vt:lpstr>
      <vt:lpstr>Federal Financing Tools</vt:lpstr>
      <vt:lpstr>Federal Financing Tools</vt:lpstr>
      <vt:lpstr>Who is eligible? </vt:lpstr>
      <vt:lpstr>Stay Connected with DOE</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Halaiko, Faith (CONTR)</dc:creator>
  <cp:lastModifiedBy>Jim Horan</cp:lastModifiedBy>
  <cp:revision>43</cp:revision>
  <dcterms:created xsi:type="dcterms:W3CDTF">2022-10-27T16:49:03Z</dcterms:created>
  <dcterms:modified xsi:type="dcterms:W3CDTF">2022-11-30T22:00:27Z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0x010100CDC93AAD19874E4DA3920093688A1EEB</vt:lpwstr>
  </property>
  <property fmtid="{D5CDD505-2E9C-101B-9397-08002B2CF9AE}" pid="3" name="MediaServiceImageTags">
    <vt:lpwstr/>
  </property>
</Properties>
</file>